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19" r:id="rId1"/>
    <p:sldMasterId id="2147484838" r:id="rId2"/>
    <p:sldMasterId id="2147484870" r:id="rId3"/>
    <p:sldMasterId id="2147484876" r:id="rId4"/>
    <p:sldMasterId id="2147484899" r:id="rId5"/>
    <p:sldMasterId id="2147484917" r:id="rId6"/>
  </p:sldMasterIdLst>
  <p:notesMasterIdLst>
    <p:notesMasterId r:id="rId48"/>
  </p:notesMasterIdLst>
  <p:sldIdLst>
    <p:sldId id="452" r:id="rId7"/>
    <p:sldId id="446" r:id="rId8"/>
    <p:sldId id="447" r:id="rId9"/>
    <p:sldId id="448" r:id="rId10"/>
    <p:sldId id="455" r:id="rId11"/>
    <p:sldId id="450" r:id="rId12"/>
    <p:sldId id="451" r:id="rId13"/>
    <p:sldId id="1764" r:id="rId14"/>
    <p:sldId id="1765" r:id="rId15"/>
    <p:sldId id="453" r:id="rId16"/>
    <p:sldId id="1473" r:id="rId17"/>
    <p:sldId id="459" r:id="rId18"/>
    <p:sldId id="347" r:id="rId19"/>
    <p:sldId id="326" r:id="rId20"/>
    <p:sldId id="1475" r:id="rId21"/>
    <p:sldId id="1474" r:id="rId22"/>
    <p:sldId id="1471" r:id="rId23"/>
    <p:sldId id="1470" r:id="rId24"/>
    <p:sldId id="413" r:id="rId25"/>
    <p:sldId id="1476" r:id="rId26"/>
    <p:sldId id="412" r:id="rId27"/>
    <p:sldId id="433" r:id="rId28"/>
    <p:sldId id="1485" r:id="rId29"/>
    <p:sldId id="1486" r:id="rId30"/>
    <p:sldId id="1487" r:id="rId31"/>
    <p:sldId id="1484" r:id="rId32"/>
    <p:sldId id="1479" r:id="rId33"/>
    <p:sldId id="422" r:id="rId34"/>
    <p:sldId id="1489" r:id="rId35"/>
    <p:sldId id="1488" r:id="rId36"/>
    <p:sldId id="1477" r:id="rId37"/>
    <p:sldId id="408" r:id="rId38"/>
    <p:sldId id="403" r:id="rId39"/>
    <p:sldId id="1478" r:id="rId40"/>
    <p:sldId id="419" r:id="rId41"/>
    <p:sldId id="418" r:id="rId42"/>
    <p:sldId id="1483" r:id="rId43"/>
    <p:sldId id="443" r:id="rId44"/>
    <p:sldId id="1481" r:id="rId45"/>
    <p:sldId id="1482" r:id="rId46"/>
    <p:sldId id="362" r:id="rId47"/>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C053CB-8F45-4F99-97D7-80E75AB37302}">
          <p14:sldIdLst>
            <p14:sldId id="452"/>
            <p14:sldId id="446"/>
            <p14:sldId id="447"/>
            <p14:sldId id="448"/>
            <p14:sldId id="455"/>
            <p14:sldId id="450"/>
            <p14:sldId id="451"/>
            <p14:sldId id="1764"/>
            <p14:sldId id="1765"/>
            <p14:sldId id="453"/>
            <p14:sldId id="1473"/>
            <p14:sldId id="459"/>
            <p14:sldId id="347"/>
            <p14:sldId id="326"/>
            <p14:sldId id="1475"/>
            <p14:sldId id="1474"/>
            <p14:sldId id="1471"/>
            <p14:sldId id="1470"/>
            <p14:sldId id="413"/>
            <p14:sldId id="1476"/>
            <p14:sldId id="412"/>
            <p14:sldId id="433"/>
            <p14:sldId id="1485"/>
            <p14:sldId id="1486"/>
            <p14:sldId id="1487"/>
            <p14:sldId id="1484"/>
            <p14:sldId id="1479"/>
            <p14:sldId id="422"/>
            <p14:sldId id="1489"/>
            <p14:sldId id="1488"/>
            <p14:sldId id="1477"/>
            <p14:sldId id="408"/>
            <p14:sldId id="403"/>
            <p14:sldId id="1478"/>
            <p14:sldId id="419"/>
            <p14:sldId id="418"/>
            <p14:sldId id="1483"/>
            <p14:sldId id="443"/>
            <p14:sldId id="1481"/>
            <p14:sldId id="1482"/>
            <p14:sldId id="3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53535"/>
    <a:srgbClr val="505050"/>
    <a:srgbClr val="0078D7"/>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B3DADC-E298-447F-8E59-A74B86E57573}" v="2" dt="2018-10-17T19:17:43.0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59"/>
    <p:restoredTop sz="94647"/>
  </p:normalViewPr>
  <p:slideViewPr>
    <p:cSldViewPr snapToGrid="0">
      <p:cViewPr varScale="1">
        <p:scale>
          <a:sx n="103" d="100"/>
          <a:sy n="103" d="100"/>
        </p:scale>
        <p:origin x="72" y="1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4AE981-D665-4C4B-8182-AED6C39A9364}"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n-US"/>
        </a:p>
      </dgm:t>
    </dgm:pt>
    <dgm:pt modelId="{8F06A473-246A-44C3-A542-DF06E4557296}">
      <dgm:prSet/>
      <dgm:spPr/>
      <dgm:t>
        <a:bodyPr/>
        <a:lstStyle/>
        <a:p>
          <a:r>
            <a:rPr lang="en-US" baseline="0"/>
            <a:t>What is a bot?</a:t>
          </a:r>
          <a:endParaRPr lang="en-US"/>
        </a:p>
      </dgm:t>
    </dgm:pt>
    <dgm:pt modelId="{48F53178-DF6F-409B-BD73-41CC389D7FC3}" type="parTrans" cxnId="{54BEC267-EC9A-4306-9C9C-C80B2D21D6A4}">
      <dgm:prSet/>
      <dgm:spPr/>
      <dgm:t>
        <a:bodyPr/>
        <a:lstStyle/>
        <a:p>
          <a:endParaRPr lang="en-US"/>
        </a:p>
      </dgm:t>
    </dgm:pt>
    <dgm:pt modelId="{3945AB3A-F7D2-49B8-BAE3-FB733F6BB48F}" type="sibTrans" cxnId="{54BEC267-EC9A-4306-9C9C-C80B2D21D6A4}">
      <dgm:prSet/>
      <dgm:spPr/>
      <dgm:t>
        <a:bodyPr/>
        <a:lstStyle/>
        <a:p>
          <a:endParaRPr lang="en-US"/>
        </a:p>
      </dgm:t>
    </dgm:pt>
    <dgm:pt modelId="{E35C253B-D721-4A30-A8C4-DD60AEF293B5}">
      <dgm:prSet/>
      <dgm:spPr/>
      <dgm:t>
        <a:bodyPr/>
        <a:lstStyle/>
        <a:p>
          <a:r>
            <a:rPr lang="en-US" baseline="0"/>
            <a:t>Why chat bots?</a:t>
          </a:r>
          <a:endParaRPr lang="en-US"/>
        </a:p>
      </dgm:t>
    </dgm:pt>
    <dgm:pt modelId="{ADA990CD-B382-4AD6-B65F-05E135BD6BD3}" type="parTrans" cxnId="{FDE286EB-E15E-4641-BF14-2E898020013A}">
      <dgm:prSet/>
      <dgm:spPr/>
      <dgm:t>
        <a:bodyPr/>
        <a:lstStyle/>
        <a:p>
          <a:endParaRPr lang="en-US"/>
        </a:p>
      </dgm:t>
    </dgm:pt>
    <dgm:pt modelId="{00129909-B5BE-4FAF-916D-BCB589759B12}" type="sibTrans" cxnId="{FDE286EB-E15E-4641-BF14-2E898020013A}">
      <dgm:prSet/>
      <dgm:spPr/>
      <dgm:t>
        <a:bodyPr/>
        <a:lstStyle/>
        <a:p>
          <a:endParaRPr lang="en-US"/>
        </a:p>
      </dgm:t>
    </dgm:pt>
    <dgm:pt modelId="{E1E13F85-465D-4385-B91E-42E8C7B61DAC}">
      <dgm:prSet/>
      <dgm:spPr/>
      <dgm:t>
        <a:bodyPr/>
        <a:lstStyle/>
        <a:p>
          <a:r>
            <a:rPr lang="en-US" baseline="0" dirty="0"/>
            <a:t>How to build bots</a:t>
          </a:r>
          <a:endParaRPr lang="en-US" dirty="0"/>
        </a:p>
      </dgm:t>
    </dgm:pt>
    <dgm:pt modelId="{FCFE0294-84FE-4944-BA89-AFAC889D0FB3}" type="parTrans" cxnId="{F139BAC6-A920-408C-9C62-3815DF48EFBC}">
      <dgm:prSet/>
      <dgm:spPr/>
      <dgm:t>
        <a:bodyPr/>
        <a:lstStyle/>
        <a:p>
          <a:endParaRPr lang="en-US"/>
        </a:p>
      </dgm:t>
    </dgm:pt>
    <dgm:pt modelId="{89EE3A76-A64D-47CE-9547-C4F4BF813AAE}" type="sibTrans" cxnId="{F139BAC6-A920-408C-9C62-3815DF48EFBC}">
      <dgm:prSet/>
      <dgm:spPr/>
      <dgm:t>
        <a:bodyPr/>
        <a:lstStyle/>
        <a:p>
          <a:endParaRPr lang="en-US"/>
        </a:p>
      </dgm:t>
    </dgm:pt>
    <dgm:pt modelId="{C887B4D0-4069-4094-9AEA-8E1F1E9F3A64}" type="pres">
      <dgm:prSet presAssocID="{C54AE981-D665-4C4B-8182-AED6C39A9364}" presName="diagram" presStyleCnt="0">
        <dgm:presLayoutVars>
          <dgm:chPref val="1"/>
          <dgm:dir/>
          <dgm:animOne val="branch"/>
          <dgm:animLvl val="lvl"/>
          <dgm:resizeHandles/>
        </dgm:presLayoutVars>
      </dgm:prSet>
      <dgm:spPr/>
    </dgm:pt>
    <dgm:pt modelId="{7C69D191-9237-4200-98B4-44975D64C9DA}" type="pres">
      <dgm:prSet presAssocID="{8F06A473-246A-44C3-A542-DF06E4557296}" presName="root" presStyleCnt="0"/>
      <dgm:spPr/>
    </dgm:pt>
    <dgm:pt modelId="{0D37486C-6785-4099-9F60-B416753EC838}" type="pres">
      <dgm:prSet presAssocID="{8F06A473-246A-44C3-A542-DF06E4557296}" presName="rootComposite" presStyleCnt="0"/>
      <dgm:spPr/>
    </dgm:pt>
    <dgm:pt modelId="{EFE0FD22-A081-474B-97A1-5762484D8AA0}" type="pres">
      <dgm:prSet presAssocID="{8F06A473-246A-44C3-A542-DF06E4557296}" presName="rootText" presStyleLbl="node1" presStyleIdx="0" presStyleCnt="3"/>
      <dgm:spPr/>
    </dgm:pt>
    <dgm:pt modelId="{88BB31EA-31D2-4F35-81F4-34FFCE9BB9C9}" type="pres">
      <dgm:prSet presAssocID="{8F06A473-246A-44C3-A542-DF06E4557296}" presName="rootConnector" presStyleLbl="node1" presStyleIdx="0" presStyleCnt="3"/>
      <dgm:spPr/>
    </dgm:pt>
    <dgm:pt modelId="{7EB8CC8D-A8EE-48D3-BF4C-A2FBEDE5CE06}" type="pres">
      <dgm:prSet presAssocID="{8F06A473-246A-44C3-A542-DF06E4557296}" presName="childShape" presStyleCnt="0"/>
      <dgm:spPr/>
    </dgm:pt>
    <dgm:pt modelId="{89A356A3-2470-4A2E-B91D-AD05C4BEC2F9}" type="pres">
      <dgm:prSet presAssocID="{E35C253B-D721-4A30-A8C4-DD60AEF293B5}" presName="root" presStyleCnt="0"/>
      <dgm:spPr/>
    </dgm:pt>
    <dgm:pt modelId="{0BAC2EE0-8A5F-42BC-B56A-45D65BE8EB95}" type="pres">
      <dgm:prSet presAssocID="{E35C253B-D721-4A30-A8C4-DD60AEF293B5}" presName="rootComposite" presStyleCnt="0"/>
      <dgm:spPr/>
    </dgm:pt>
    <dgm:pt modelId="{31A4CEA5-27AB-45B8-AB87-7F687919BE24}" type="pres">
      <dgm:prSet presAssocID="{E35C253B-D721-4A30-A8C4-DD60AEF293B5}" presName="rootText" presStyleLbl="node1" presStyleIdx="1" presStyleCnt="3"/>
      <dgm:spPr/>
    </dgm:pt>
    <dgm:pt modelId="{0F3E49A0-B37C-42EF-929A-5A357B2CA3A7}" type="pres">
      <dgm:prSet presAssocID="{E35C253B-D721-4A30-A8C4-DD60AEF293B5}" presName="rootConnector" presStyleLbl="node1" presStyleIdx="1" presStyleCnt="3"/>
      <dgm:spPr/>
    </dgm:pt>
    <dgm:pt modelId="{C08BCDFB-FA5D-45FE-936A-58C9AD1B1D25}" type="pres">
      <dgm:prSet presAssocID="{E35C253B-D721-4A30-A8C4-DD60AEF293B5}" presName="childShape" presStyleCnt="0"/>
      <dgm:spPr/>
    </dgm:pt>
    <dgm:pt modelId="{0E1395EA-DE2C-4015-8429-22A2E69E084C}" type="pres">
      <dgm:prSet presAssocID="{E1E13F85-465D-4385-B91E-42E8C7B61DAC}" presName="root" presStyleCnt="0"/>
      <dgm:spPr/>
    </dgm:pt>
    <dgm:pt modelId="{BECAD695-09CF-4BE2-8F14-3A680C3D5F33}" type="pres">
      <dgm:prSet presAssocID="{E1E13F85-465D-4385-B91E-42E8C7B61DAC}" presName="rootComposite" presStyleCnt="0"/>
      <dgm:spPr/>
    </dgm:pt>
    <dgm:pt modelId="{FA830ECC-8048-4DE5-97C8-65FD38D2164F}" type="pres">
      <dgm:prSet presAssocID="{E1E13F85-465D-4385-B91E-42E8C7B61DAC}" presName="rootText" presStyleLbl="node1" presStyleIdx="2" presStyleCnt="3"/>
      <dgm:spPr/>
    </dgm:pt>
    <dgm:pt modelId="{73F18E59-D3F2-4FA7-8C43-BCE0A29326F4}" type="pres">
      <dgm:prSet presAssocID="{E1E13F85-465D-4385-B91E-42E8C7B61DAC}" presName="rootConnector" presStyleLbl="node1" presStyleIdx="2" presStyleCnt="3"/>
      <dgm:spPr/>
    </dgm:pt>
    <dgm:pt modelId="{E04A58C3-B221-4AA1-9760-17870AAC9108}" type="pres">
      <dgm:prSet presAssocID="{E1E13F85-465D-4385-B91E-42E8C7B61DAC}" presName="childShape" presStyleCnt="0"/>
      <dgm:spPr/>
    </dgm:pt>
  </dgm:ptLst>
  <dgm:cxnLst>
    <dgm:cxn modelId="{83983C2C-98EB-4B00-9AD3-3AC15C821195}" type="presOf" srcId="{8F06A473-246A-44C3-A542-DF06E4557296}" destId="{88BB31EA-31D2-4F35-81F4-34FFCE9BB9C9}" srcOrd="1" destOrd="0" presId="urn:microsoft.com/office/officeart/2005/8/layout/hierarchy3"/>
    <dgm:cxn modelId="{B6C9EE62-2222-4245-8E45-435A1B2B8B3B}" type="presOf" srcId="{E35C253B-D721-4A30-A8C4-DD60AEF293B5}" destId="{31A4CEA5-27AB-45B8-AB87-7F687919BE24}" srcOrd="0" destOrd="0" presId="urn:microsoft.com/office/officeart/2005/8/layout/hierarchy3"/>
    <dgm:cxn modelId="{54BEC267-EC9A-4306-9C9C-C80B2D21D6A4}" srcId="{C54AE981-D665-4C4B-8182-AED6C39A9364}" destId="{8F06A473-246A-44C3-A542-DF06E4557296}" srcOrd="0" destOrd="0" parTransId="{48F53178-DF6F-409B-BD73-41CC389D7FC3}" sibTransId="{3945AB3A-F7D2-49B8-BAE3-FB733F6BB48F}"/>
    <dgm:cxn modelId="{5C7BF353-EC45-4C6A-BDE9-F97967874D88}" type="presOf" srcId="{8F06A473-246A-44C3-A542-DF06E4557296}" destId="{EFE0FD22-A081-474B-97A1-5762484D8AA0}" srcOrd="0" destOrd="0" presId="urn:microsoft.com/office/officeart/2005/8/layout/hierarchy3"/>
    <dgm:cxn modelId="{95DD9481-732D-4744-A3E9-32D24715A356}" type="presOf" srcId="{E1E13F85-465D-4385-B91E-42E8C7B61DAC}" destId="{73F18E59-D3F2-4FA7-8C43-BCE0A29326F4}" srcOrd="1" destOrd="0" presId="urn:microsoft.com/office/officeart/2005/8/layout/hierarchy3"/>
    <dgm:cxn modelId="{4F8BE0A6-0DEA-413F-A7CE-791C23C7511D}" type="presOf" srcId="{E1E13F85-465D-4385-B91E-42E8C7B61DAC}" destId="{FA830ECC-8048-4DE5-97C8-65FD38D2164F}" srcOrd="0" destOrd="0" presId="urn:microsoft.com/office/officeart/2005/8/layout/hierarchy3"/>
    <dgm:cxn modelId="{C76372AB-028F-4E70-B57C-EBD2FE5043D7}" type="presOf" srcId="{C54AE981-D665-4C4B-8182-AED6C39A9364}" destId="{C887B4D0-4069-4094-9AEA-8E1F1E9F3A64}" srcOrd="0" destOrd="0" presId="urn:microsoft.com/office/officeart/2005/8/layout/hierarchy3"/>
    <dgm:cxn modelId="{F139BAC6-A920-408C-9C62-3815DF48EFBC}" srcId="{C54AE981-D665-4C4B-8182-AED6C39A9364}" destId="{E1E13F85-465D-4385-B91E-42E8C7B61DAC}" srcOrd="2" destOrd="0" parTransId="{FCFE0294-84FE-4944-BA89-AFAC889D0FB3}" sibTransId="{89EE3A76-A64D-47CE-9547-C4F4BF813AAE}"/>
    <dgm:cxn modelId="{FDE286EB-E15E-4641-BF14-2E898020013A}" srcId="{C54AE981-D665-4C4B-8182-AED6C39A9364}" destId="{E35C253B-D721-4A30-A8C4-DD60AEF293B5}" srcOrd="1" destOrd="0" parTransId="{ADA990CD-B382-4AD6-B65F-05E135BD6BD3}" sibTransId="{00129909-B5BE-4FAF-916D-BCB589759B12}"/>
    <dgm:cxn modelId="{3DDF3DFC-E338-4B02-8D32-41648D54A4BB}" type="presOf" srcId="{E35C253B-D721-4A30-A8C4-DD60AEF293B5}" destId="{0F3E49A0-B37C-42EF-929A-5A357B2CA3A7}" srcOrd="1" destOrd="0" presId="urn:microsoft.com/office/officeart/2005/8/layout/hierarchy3"/>
    <dgm:cxn modelId="{036AAA7A-D6BE-48D9-86F3-E27FB30B0CA7}" type="presParOf" srcId="{C887B4D0-4069-4094-9AEA-8E1F1E9F3A64}" destId="{7C69D191-9237-4200-98B4-44975D64C9DA}" srcOrd="0" destOrd="0" presId="urn:microsoft.com/office/officeart/2005/8/layout/hierarchy3"/>
    <dgm:cxn modelId="{DBD6D0D9-803A-4871-AD69-28D79751BD56}" type="presParOf" srcId="{7C69D191-9237-4200-98B4-44975D64C9DA}" destId="{0D37486C-6785-4099-9F60-B416753EC838}" srcOrd="0" destOrd="0" presId="urn:microsoft.com/office/officeart/2005/8/layout/hierarchy3"/>
    <dgm:cxn modelId="{A7822F02-BA26-4664-BA06-CF1FD8419B41}" type="presParOf" srcId="{0D37486C-6785-4099-9F60-B416753EC838}" destId="{EFE0FD22-A081-474B-97A1-5762484D8AA0}" srcOrd="0" destOrd="0" presId="urn:microsoft.com/office/officeart/2005/8/layout/hierarchy3"/>
    <dgm:cxn modelId="{5D317D1B-B0C8-473B-823E-88BDB5DF43D0}" type="presParOf" srcId="{0D37486C-6785-4099-9F60-B416753EC838}" destId="{88BB31EA-31D2-4F35-81F4-34FFCE9BB9C9}" srcOrd="1" destOrd="0" presId="urn:microsoft.com/office/officeart/2005/8/layout/hierarchy3"/>
    <dgm:cxn modelId="{5DCEB603-2359-4B45-A2B7-90098B9A35D8}" type="presParOf" srcId="{7C69D191-9237-4200-98B4-44975D64C9DA}" destId="{7EB8CC8D-A8EE-48D3-BF4C-A2FBEDE5CE06}" srcOrd="1" destOrd="0" presId="urn:microsoft.com/office/officeart/2005/8/layout/hierarchy3"/>
    <dgm:cxn modelId="{3DA89716-C0FE-46BC-AA92-C5D0B273BF05}" type="presParOf" srcId="{C887B4D0-4069-4094-9AEA-8E1F1E9F3A64}" destId="{89A356A3-2470-4A2E-B91D-AD05C4BEC2F9}" srcOrd="1" destOrd="0" presId="urn:microsoft.com/office/officeart/2005/8/layout/hierarchy3"/>
    <dgm:cxn modelId="{706D7847-E385-4304-943F-DB9988D073D0}" type="presParOf" srcId="{89A356A3-2470-4A2E-B91D-AD05C4BEC2F9}" destId="{0BAC2EE0-8A5F-42BC-B56A-45D65BE8EB95}" srcOrd="0" destOrd="0" presId="urn:microsoft.com/office/officeart/2005/8/layout/hierarchy3"/>
    <dgm:cxn modelId="{9ECDA699-8380-4696-BFAF-2A4BFA9B0EF6}" type="presParOf" srcId="{0BAC2EE0-8A5F-42BC-B56A-45D65BE8EB95}" destId="{31A4CEA5-27AB-45B8-AB87-7F687919BE24}" srcOrd="0" destOrd="0" presId="urn:microsoft.com/office/officeart/2005/8/layout/hierarchy3"/>
    <dgm:cxn modelId="{8DD1162D-5827-4208-87A2-C5EC9897C7B0}" type="presParOf" srcId="{0BAC2EE0-8A5F-42BC-B56A-45D65BE8EB95}" destId="{0F3E49A0-B37C-42EF-929A-5A357B2CA3A7}" srcOrd="1" destOrd="0" presId="urn:microsoft.com/office/officeart/2005/8/layout/hierarchy3"/>
    <dgm:cxn modelId="{E7AE62E4-4D63-4A9F-9E43-81B21B1BDEA5}" type="presParOf" srcId="{89A356A3-2470-4A2E-B91D-AD05C4BEC2F9}" destId="{C08BCDFB-FA5D-45FE-936A-58C9AD1B1D25}" srcOrd="1" destOrd="0" presId="urn:microsoft.com/office/officeart/2005/8/layout/hierarchy3"/>
    <dgm:cxn modelId="{C3A38539-FB68-4F03-B124-5D51F17DD07F}" type="presParOf" srcId="{C887B4D0-4069-4094-9AEA-8E1F1E9F3A64}" destId="{0E1395EA-DE2C-4015-8429-22A2E69E084C}" srcOrd="2" destOrd="0" presId="urn:microsoft.com/office/officeart/2005/8/layout/hierarchy3"/>
    <dgm:cxn modelId="{F9424831-189A-4F57-BEDE-DDE0F6E5EAB1}" type="presParOf" srcId="{0E1395EA-DE2C-4015-8429-22A2E69E084C}" destId="{BECAD695-09CF-4BE2-8F14-3A680C3D5F33}" srcOrd="0" destOrd="0" presId="urn:microsoft.com/office/officeart/2005/8/layout/hierarchy3"/>
    <dgm:cxn modelId="{40AC1972-5109-4933-90FE-0B325BCCAA6D}" type="presParOf" srcId="{BECAD695-09CF-4BE2-8F14-3A680C3D5F33}" destId="{FA830ECC-8048-4DE5-97C8-65FD38D2164F}" srcOrd="0" destOrd="0" presId="urn:microsoft.com/office/officeart/2005/8/layout/hierarchy3"/>
    <dgm:cxn modelId="{F1F85457-2F34-4646-A3DA-A74D90ED33B6}" type="presParOf" srcId="{BECAD695-09CF-4BE2-8F14-3A680C3D5F33}" destId="{73F18E59-D3F2-4FA7-8C43-BCE0A29326F4}" srcOrd="1" destOrd="0" presId="urn:microsoft.com/office/officeart/2005/8/layout/hierarchy3"/>
    <dgm:cxn modelId="{DC189383-3877-43C3-AAFA-C94BB83A2F3B}" type="presParOf" srcId="{0E1395EA-DE2C-4015-8429-22A2E69E084C}" destId="{E04A58C3-B221-4AA1-9760-17870AAC9108}"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4AE981-D665-4C4B-8182-AED6C39A9364}" type="doc">
      <dgm:prSet loTypeId="urn:microsoft.com/office/officeart/2005/8/layout/hierarchy3" loCatId="hierarchy" qsTypeId="urn:microsoft.com/office/officeart/2005/8/quickstyle/simple5" qsCatId="simple" csTypeId="urn:microsoft.com/office/officeart/2005/8/colors/accent1_2" csCatId="accent1" phldr="1"/>
      <dgm:spPr/>
      <dgm:t>
        <a:bodyPr/>
        <a:lstStyle/>
        <a:p>
          <a:endParaRPr lang="en-US"/>
        </a:p>
      </dgm:t>
    </dgm:pt>
    <dgm:pt modelId="{8F06A473-246A-44C3-A542-DF06E4557296}">
      <dgm:prSet/>
      <dgm:spPr/>
      <dgm:t>
        <a:bodyPr/>
        <a:lstStyle/>
        <a:p>
          <a:r>
            <a:rPr lang="en-US" baseline="0"/>
            <a:t>What is a bot?</a:t>
          </a:r>
          <a:endParaRPr lang="en-US"/>
        </a:p>
      </dgm:t>
    </dgm:pt>
    <dgm:pt modelId="{48F53178-DF6F-409B-BD73-41CC389D7FC3}" type="parTrans" cxnId="{54BEC267-EC9A-4306-9C9C-C80B2D21D6A4}">
      <dgm:prSet/>
      <dgm:spPr/>
      <dgm:t>
        <a:bodyPr/>
        <a:lstStyle/>
        <a:p>
          <a:endParaRPr lang="en-US"/>
        </a:p>
      </dgm:t>
    </dgm:pt>
    <dgm:pt modelId="{3945AB3A-F7D2-49B8-BAE3-FB733F6BB48F}" type="sibTrans" cxnId="{54BEC267-EC9A-4306-9C9C-C80B2D21D6A4}">
      <dgm:prSet/>
      <dgm:spPr/>
      <dgm:t>
        <a:bodyPr/>
        <a:lstStyle/>
        <a:p>
          <a:endParaRPr lang="en-US"/>
        </a:p>
      </dgm:t>
    </dgm:pt>
    <dgm:pt modelId="{E35C253B-D721-4A30-A8C4-DD60AEF293B5}">
      <dgm:prSet/>
      <dgm:spPr/>
      <dgm:t>
        <a:bodyPr/>
        <a:lstStyle/>
        <a:p>
          <a:r>
            <a:rPr lang="en-US" baseline="0"/>
            <a:t>Why chat bots?</a:t>
          </a:r>
          <a:endParaRPr lang="en-US"/>
        </a:p>
      </dgm:t>
    </dgm:pt>
    <dgm:pt modelId="{ADA990CD-B382-4AD6-B65F-05E135BD6BD3}" type="parTrans" cxnId="{FDE286EB-E15E-4641-BF14-2E898020013A}">
      <dgm:prSet/>
      <dgm:spPr/>
      <dgm:t>
        <a:bodyPr/>
        <a:lstStyle/>
        <a:p>
          <a:endParaRPr lang="en-US"/>
        </a:p>
      </dgm:t>
    </dgm:pt>
    <dgm:pt modelId="{00129909-B5BE-4FAF-916D-BCB589759B12}" type="sibTrans" cxnId="{FDE286EB-E15E-4641-BF14-2E898020013A}">
      <dgm:prSet/>
      <dgm:spPr/>
      <dgm:t>
        <a:bodyPr/>
        <a:lstStyle/>
        <a:p>
          <a:endParaRPr lang="en-US"/>
        </a:p>
      </dgm:t>
    </dgm:pt>
    <dgm:pt modelId="{E1E13F85-465D-4385-B91E-42E8C7B61DAC}">
      <dgm:prSet/>
      <dgm:spPr/>
      <dgm:t>
        <a:bodyPr/>
        <a:lstStyle/>
        <a:p>
          <a:r>
            <a:rPr lang="en-US" baseline="0" dirty="0"/>
            <a:t>How to build bots</a:t>
          </a:r>
          <a:endParaRPr lang="en-US" dirty="0"/>
        </a:p>
      </dgm:t>
    </dgm:pt>
    <dgm:pt modelId="{FCFE0294-84FE-4944-BA89-AFAC889D0FB3}" type="parTrans" cxnId="{F139BAC6-A920-408C-9C62-3815DF48EFBC}">
      <dgm:prSet/>
      <dgm:spPr/>
      <dgm:t>
        <a:bodyPr/>
        <a:lstStyle/>
        <a:p>
          <a:endParaRPr lang="en-US"/>
        </a:p>
      </dgm:t>
    </dgm:pt>
    <dgm:pt modelId="{89EE3A76-A64D-47CE-9547-C4F4BF813AAE}" type="sibTrans" cxnId="{F139BAC6-A920-408C-9C62-3815DF48EFBC}">
      <dgm:prSet/>
      <dgm:spPr/>
      <dgm:t>
        <a:bodyPr/>
        <a:lstStyle/>
        <a:p>
          <a:endParaRPr lang="en-US"/>
        </a:p>
      </dgm:t>
    </dgm:pt>
    <dgm:pt modelId="{C887B4D0-4069-4094-9AEA-8E1F1E9F3A64}" type="pres">
      <dgm:prSet presAssocID="{C54AE981-D665-4C4B-8182-AED6C39A9364}" presName="diagram" presStyleCnt="0">
        <dgm:presLayoutVars>
          <dgm:chPref val="1"/>
          <dgm:dir/>
          <dgm:animOne val="branch"/>
          <dgm:animLvl val="lvl"/>
          <dgm:resizeHandles/>
        </dgm:presLayoutVars>
      </dgm:prSet>
      <dgm:spPr/>
    </dgm:pt>
    <dgm:pt modelId="{7C69D191-9237-4200-98B4-44975D64C9DA}" type="pres">
      <dgm:prSet presAssocID="{8F06A473-246A-44C3-A542-DF06E4557296}" presName="root" presStyleCnt="0"/>
      <dgm:spPr/>
    </dgm:pt>
    <dgm:pt modelId="{0D37486C-6785-4099-9F60-B416753EC838}" type="pres">
      <dgm:prSet presAssocID="{8F06A473-246A-44C3-A542-DF06E4557296}" presName="rootComposite" presStyleCnt="0"/>
      <dgm:spPr/>
    </dgm:pt>
    <dgm:pt modelId="{EFE0FD22-A081-474B-97A1-5762484D8AA0}" type="pres">
      <dgm:prSet presAssocID="{8F06A473-246A-44C3-A542-DF06E4557296}" presName="rootText" presStyleLbl="node1" presStyleIdx="0" presStyleCnt="3"/>
      <dgm:spPr/>
    </dgm:pt>
    <dgm:pt modelId="{88BB31EA-31D2-4F35-81F4-34FFCE9BB9C9}" type="pres">
      <dgm:prSet presAssocID="{8F06A473-246A-44C3-A542-DF06E4557296}" presName="rootConnector" presStyleLbl="node1" presStyleIdx="0" presStyleCnt="3"/>
      <dgm:spPr/>
    </dgm:pt>
    <dgm:pt modelId="{7EB8CC8D-A8EE-48D3-BF4C-A2FBEDE5CE06}" type="pres">
      <dgm:prSet presAssocID="{8F06A473-246A-44C3-A542-DF06E4557296}" presName="childShape" presStyleCnt="0"/>
      <dgm:spPr/>
    </dgm:pt>
    <dgm:pt modelId="{89A356A3-2470-4A2E-B91D-AD05C4BEC2F9}" type="pres">
      <dgm:prSet presAssocID="{E35C253B-D721-4A30-A8C4-DD60AEF293B5}" presName="root" presStyleCnt="0"/>
      <dgm:spPr/>
    </dgm:pt>
    <dgm:pt modelId="{0BAC2EE0-8A5F-42BC-B56A-45D65BE8EB95}" type="pres">
      <dgm:prSet presAssocID="{E35C253B-D721-4A30-A8C4-DD60AEF293B5}" presName="rootComposite" presStyleCnt="0"/>
      <dgm:spPr/>
    </dgm:pt>
    <dgm:pt modelId="{31A4CEA5-27AB-45B8-AB87-7F687919BE24}" type="pres">
      <dgm:prSet presAssocID="{E35C253B-D721-4A30-A8C4-DD60AEF293B5}" presName="rootText" presStyleLbl="node1" presStyleIdx="1" presStyleCnt="3"/>
      <dgm:spPr/>
    </dgm:pt>
    <dgm:pt modelId="{0F3E49A0-B37C-42EF-929A-5A357B2CA3A7}" type="pres">
      <dgm:prSet presAssocID="{E35C253B-D721-4A30-A8C4-DD60AEF293B5}" presName="rootConnector" presStyleLbl="node1" presStyleIdx="1" presStyleCnt="3"/>
      <dgm:spPr/>
    </dgm:pt>
    <dgm:pt modelId="{C08BCDFB-FA5D-45FE-936A-58C9AD1B1D25}" type="pres">
      <dgm:prSet presAssocID="{E35C253B-D721-4A30-A8C4-DD60AEF293B5}" presName="childShape" presStyleCnt="0"/>
      <dgm:spPr/>
    </dgm:pt>
    <dgm:pt modelId="{0E1395EA-DE2C-4015-8429-22A2E69E084C}" type="pres">
      <dgm:prSet presAssocID="{E1E13F85-465D-4385-B91E-42E8C7B61DAC}" presName="root" presStyleCnt="0"/>
      <dgm:spPr/>
    </dgm:pt>
    <dgm:pt modelId="{BECAD695-09CF-4BE2-8F14-3A680C3D5F33}" type="pres">
      <dgm:prSet presAssocID="{E1E13F85-465D-4385-B91E-42E8C7B61DAC}" presName="rootComposite" presStyleCnt="0"/>
      <dgm:spPr/>
    </dgm:pt>
    <dgm:pt modelId="{FA830ECC-8048-4DE5-97C8-65FD38D2164F}" type="pres">
      <dgm:prSet presAssocID="{E1E13F85-465D-4385-B91E-42E8C7B61DAC}" presName="rootText" presStyleLbl="node1" presStyleIdx="2" presStyleCnt="3"/>
      <dgm:spPr/>
    </dgm:pt>
    <dgm:pt modelId="{73F18E59-D3F2-4FA7-8C43-BCE0A29326F4}" type="pres">
      <dgm:prSet presAssocID="{E1E13F85-465D-4385-B91E-42E8C7B61DAC}" presName="rootConnector" presStyleLbl="node1" presStyleIdx="2" presStyleCnt="3"/>
      <dgm:spPr/>
    </dgm:pt>
    <dgm:pt modelId="{E04A58C3-B221-4AA1-9760-17870AAC9108}" type="pres">
      <dgm:prSet presAssocID="{E1E13F85-465D-4385-B91E-42E8C7B61DAC}" presName="childShape" presStyleCnt="0"/>
      <dgm:spPr/>
    </dgm:pt>
  </dgm:ptLst>
  <dgm:cxnLst>
    <dgm:cxn modelId="{83983C2C-98EB-4B00-9AD3-3AC15C821195}" type="presOf" srcId="{8F06A473-246A-44C3-A542-DF06E4557296}" destId="{88BB31EA-31D2-4F35-81F4-34FFCE9BB9C9}" srcOrd="1" destOrd="0" presId="urn:microsoft.com/office/officeart/2005/8/layout/hierarchy3"/>
    <dgm:cxn modelId="{B6C9EE62-2222-4245-8E45-435A1B2B8B3B}" type="presOf" srcId="{E35C253B-D721-4A30-A8C4-DD60AEF293B5}" destId="{31A4CEA5-27AB-45B8-AB87-7F687919BE24}" srcOrd="0" destOrd="0" presId="urn:microsoft.com/office/officeart/2005/8/layout/hierarchy3"/>
    <dgm:cxn modelId="{54BEC267-EC9A-4306-9C9C-C80B2D21D6A4}" srcId="{C54AE981-D665-4C4B-8182-AED6C39A9364}" destId="{8F06A473-246A-44C3-A542-DF06E4557296}" srcOrd="0" destOrd="0" parTransId="{48F53178-DF6F-409B-BD73-41CC389D7FC3}" sibTransId="{3945AB3A-F7D2-49B8-BAE3-FB733F6BB48F}"/>
    <dgm:cxn modelId="{5C7BF353-EC45-4C6A-BDE9-F97967874D88}" type="presOf" srcId="{8F06A473-246A-44C3-A542-DF06E4557296}" destId="{EFE0FD22-A081-474B-97A1-5762484D8AA0}" srcOrd="0" destOrd="0" presId="urn:microsoft.com/office/officeart/2005/8/layout/hierarchy3"/>
    <dgm:cxn modelId="{95DD9481-732D-4744-A3E9-32D24715A356}" type="presOf" srcId="{E1E13F85-465D-4385-B91E-42E8C7B61DAC}" destId="{73F18E59-D3F2-4FA7-8C43-BCE0A29326F4}" srcOrd="1" destOrd="0" presId="urn:microsoft.com/office/officeart/2005/8/layout/hierarchy3"/>
    <dgm:cxn modelId="{4F8BE0A6-0DEA-413F-A7CE-791C23C7511D}" type="presOf" srcId="{E1E13F85-465D-4385-B91E-42E8C7B61DAC}" destId="{FA830ECC-8048-4DE5-97C8-65FD38D2164F}" srcOrd="0" destOrd="0" presId="urn:microsoft.com/office/officeart/2005/8/layout/hierarchy3"/>
    <dgm:cxn modelId="{C76372AB-028F-4E70-B57C-EBD2FE5043D7}" type="presOf" srcId="{C54AE981-D665-4C4B-8182-AED6C39A9364}" destId="{C887B4D0-4069-4094-9AEA-8E1F1E9F3A64}" srcOrd="0" destOrd="0" presId="urn:microsoft.com/office/officeart/2005/8/layout/hierarchy3"/>
    <dgm:cxn modelId="{F139BAC6-A920-408C-9C62-3815DF48EFBC}" srcId="{C54AE981-D665-4C4B-8182-AED6C39A9364}" destId="{E1E13F85-465D-4385-B91E-42E8C7B61DAC}" srcOrd="2" destOrd="0" parTransId="{FCFE0294-84FE-4944-BA89-AFAC889D0FB3}" sibTransId="{89EE3A76-A64D-47CE-9547-C4F4BF813AAE}"/>
    <dgm:cxn modelId="{FDE286EB-E15E-4641-BF14-2E898020013A}" srcId="{C54AE981-D665-4C4B-8182-AED6C39A9364}" destId="{E35C253B-D721-4A30-A8C4-DD60AEF293B5}" srcOrd="1" destOrd="0" parTransId="{ADA990CD-B382-4AD6-B65F-05E135BD6BD3}" sibTransId="{00129909-B5BE-4FAF-916D-BCB589759B12}"/>
    <dgm:cxn modelId="{3DDF3DFC-E338-4B02-8D32-41648D54A4BB}" type="presOf" srcId="{E35C253B-D721-4A30-A8C4-DD60AEF293B5}" destId="{0F3E49A0-B37C-42EF-929A-5A357B2CA3A7}" srcOrd="1" destOrd="0" presId="urn:microsoft.com/office/officeart/2005/8/layout/hierarchy3"/>
    <dgm:cxn modelId="{036AAA7A-D6BE-48D9-86F3-E27FB30B0CA7}" type="presParOf" srcId="{C887B4D0-4069-4094-9AEA-8E1F1E9F3A64}" destId="{7C69D191-9237-4200-98B4-44975D64C9DA}" srcOrd="0" destOrd="0" presId="urn:microsoft.com/office/officeart/2005/8/layout/hierarchy3"/>
    <dgm:cxn modelId="{DBD6D0D9-803A-4871-AD69-28D79751BD56}" type="presParOf" srcId="{7C69D191-9237-4200-98B4-44975D64C9DA}" destId="{0D37486C-6785-4099-9F60-B416753EC838}" srcOrd="0" destOrd="0" presId="urn:microsoft.com/office/officeart/2005/8/layout/hierarchy3"/>
    <dgm:cxn modelId="{A7822F02-BA26-4664-BA06-CF1FD8419B41}" type="presParOf" srcId="{0D37486C-6785-4099-9F60-B416753EC838}" destId="{EFE0FD22-A081-474B-97A1-5762484D8AA0}" srcOrd="0" destOrd="0" presId="urn:microsoft.com/office/officeart/2005/8/layout/hierarchy3"/>
    <dgm:cxn modelId="{5D317D1B-B0C8-473B-823E-88BDB5DF43D0}" type="presParOf" srcId="{0D37486C-6785-4099-9F60-B416753EC838}" destId="{88BB31EA-31D2-4F35-81F4-34FFCE9BB9C9}" srcOrd="1" destOrd="0" presId="urn:microsoft.com/office/officeart/2005/8/layout/hierarchy3"/>
    <dgm:cxn modelId="{5DCEB603-2359-4B45-A2B7-90098B9A35D8}" type="presParOf" srcId="{7C69D191-9237-4200-98B4-44975D64C9DA}" destId="{7EB8CC8D-A8EE-48D3-BF4C-A2FBEDE5CE06}" srcOrd="1" destOrd="0" presId="urn:microsoft.com/office/officeart/2005/8/layout/hierarchy3"/>
    <dgm:cxn modelId="{3DA89716-C0FE-46BC-AA92-C5D0B273BF05}" type="presParOf" srcId="{C887B4D0-4069-4094-9AEA-8E1F1E9F3A64}" destId="{89A356A3-2470-4A2E-B91D-AD05C4BEC2F9}" srcOrd="1" destOrd="0" presId="urn:microsoft.com/office/officeart/2005/8/layout/hierarchy3"/>
    <dgm:cxn modelId="{706D7847-E385-4304-943F-DB9988D073D0}" type="presParOf" srcId="{89A356A3-2470-4A2E-B91D-AD05C4BEC2F9}" destId="{0BAC2EE0-8A5F-42BC-B56A-45D65BE8EB95}" srcOrd="0" destOrd="0" presId="urn:microsoft.com/office/officeart/2005/8/layout/hierarchy3"/>
    <dgm:cxn modelId="{9ECDA699-8380-4696-BFAF-2A4BFA9B0EF6}" type="presParOf" srcId="{0BAC2EE0-8A5F-42BC-B56A-45D65BE8EB95}" destId="{31A4CEA5-27AB-45B8-AB87-7F687919BE24}" srcOrd="0" destOrd="0" presId="urn:microsoft.com/office/officeart/2005/8/layout/hierarchy3"/>
    <dgm:cxn modelId="{8DD1162D-5827-4208-87A2-C5EC9897C7B0}" type="presParOf" srcId="{0BAC2EE0-8A5F-42BC-B56A-45D65BE8EB95}" destId="{0F3E49A0-B37C-42EF-929A-5A357B2CA3A7}" srcOrd="1" destOrd="0" presId="urn:microsoft.com/office/officeart/2005/8/layout/hierarchy3"/>
    <dgm:cxn modelId="{E7AE62E4-4D63-4A9F-9E43-81B21B1BDEA5}" type="presParOf" srcId="{89A356A3-2470-4A2E-B91D-AD05C4BEC2F9}" destId="{C08BCDFB-FA5D-45FE-936A-58C9AD1B1D25}" srcOrd="1" destOrd="0" presId="urn:microsoft.com/office/officeart/2005/8/layout/hierarchy3"/>
    <dgm:cxn modelId="{C3A38539-FB68-4F03-B124-5D51F17DD07F}" type="presParOf" srcId="{C887B4D0-4069-4094-9AEA-8E1F1E9F3A64}" destId="{0E1395EA-DE2C-4015-8429-22A2E69E084C}" srcOrd="2" destOrd="0" presId="urn:microsoft.com/office/officeart/2005/8/layout/hierarchy3"/>
    <dgm:cxn modelId="{F9424831-189A-4F57-BEDE-DDE0F6E5EAB1}" type="presParOf" srcId="{0E1395EA-DE2C-4015-8429-22A2E69E084C}" destId="{BECAD695-09CF-4BE2-8F14-3A680C3D5F33}" srcOrd="0" destOrd="0" presId="urn:microsoft.com/office/officeart/2005/8/layout/hierarchy3"/>
    <dgm:cxn modelId="{40AC1972-5109-4933-90FE-0B325BCCAA6D}" type="presParOf" srcId="{BECAD695-09CF-4BE2-8F14-3A680C3D5F33}" destId="{FA830ECC-8048-4DE5-97C8-65FD38D2164F}" srcOrd="0" destOrd="0" presId="urn:microsoft.com/office/officeart/2005/8/layout/hierarchy3"/>
    <dgm:cxn modelId="{F1F85457-2F34-4646-A3DA-A74D90ED33B6}" type="presParOf" srcId="{BECAD695-09CF-4BE2-8F14-3A680C3D5F33}" destId="{73F18E59-D3F2-4FA7-8C43-BCE0A29326F4}" srcOrd="1" destOrd="0" presId="urn:microsoft.com/office/officeart/2005/8/layout/hierarchy3"/>
    <dgm:cxn modelId="{DC189383-3877-43C3-AAFA-C94BB83A2F3B}" type="presParOf" srcId="{0E1395EA-DE2C-4015-8429-22A2E69E084C}" destId="{E04A58C3-B221-4AA1-9760-17870AAC910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0FD22-A081-474B-97A1-5762484D8AA0}">
      <dsp:nvSpPr>
        <dsp:cNvPr id="0" name=""/>
        <dsp:cNvSpPr/>
      </dsp:nvSpPr>
      <dsp:spPr>
        <a:xfrm>
          <a:off x="1283"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a:t>What is a bot?</a:t>
          </a:r>
          <a:endParaRPr lang="en-US" sz="4200" kern="1200"/>
        </a:p>
      </dsp:txBody>
      <dsp:txXfrm>
        <a:off x="45271" y="1468417"/>
        <a:ext cx="2915747" cy="1413885"/>
      </dsp:txXfrm>
    </dsp:sp>
    <dsp:sp modelId="{31A4CEA5-27AB-45B8-AB87-7F687919BE24}">
      <dsp:nvSpPr>
        <dsp:cNvPr id="0" name=""/>
        <dsp:cNvSpPr/>
      </dsp:nvSpPr>
      <dsp:spPr>
        <a:xfrm>
          <a:off x="3755938"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a:t>Why chat bots?</a:t>
          </a:r>
          <a:endParaRPr lang="en-US" sz="4200" kern="1200"/>
        </a:p>
      </dsp:txBody>
      <dsp:txXfrm>
        <a:off x="3799926" y="1468417"/>
        <a:ext cx="2915747" cy="1413885"/>
      </dsp:txXfrm>
    </dsp:sp>
    <dsp:sp modelId="{FA830ECC-8048-4DE5-97C8-65FD38D2164F}">
      <dsp:nvSpPr>
        <dsp:cNvPr id="0" name=""/>
        <dsp:cNvSpPr/>
      </dsp:nvSpPr>
      <dsp:spPr>
        <a:xfrm>
          <a:off x="7510592"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How to build bots</a:t>
          </a:r>
          <a:endParaRPr lang="en-US" sz="4200" kern="1200" dirty="0"/>
        </a:p>
      </dsp:txBody>
      <dsp:txXfrm>
        <a:off x="7554580" y="1468417"/>
        <a:ext cx="2915747" cy="1413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0FD22-A081-474B-97A1-5762484D8AA0}">
      <dsp:nvSpPr>
        <dsp:cNvPr id="0" name=""/>
        <dsp:cNvSpPr/>
      </dsp:nvSpPr>
      <dsp:spPr>
        <a:xfrm>
          <a:off x="1283"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a:t>What is a bot?</a:t>
          </a:r>
          <a:endParaRPr lang="en-US" sz="4200" kern="1200"/>
        </a:p>
      </dsp:txBody>
      <dsp:txXfrm>
        <a:off x="45271" y="1468417"/>
        <a:ext cx="2915747" cy="1413885"/>
      </dsp:txXfrm>
    </dsp:sp>
    <dsp:sp modelId="{31A4CEA5-27AB-45B8-AB87-7F687919BE24}">
      <dsp:nvSpPr>
        <dsp:cNvPr id="0" name=""/>
        <dsp:cNvSpPr/>
      </dsp:nvSpPr>
      <dsp:spPr>
        <a:xfrm>
          <a:off x="3755938"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a:t>Why chat bots?</a:t>
          </a:r>
          <a:endParaRPr lang="en-US" sz="4200" kern="1200"/>
        </a:p>
      </dsp:txBody>
      <dsp:txXfrm>
        <a:off x="3799926" y="1468417"/>
        <a:ext cx="2915747" cy="1413885"/>
      </dsp:txXfrm>
    </dsp:sp>
    <dsp:sp modelId="{FA830ECC-8048-4DE5-97C8-65FD38D2164F}">
      <dsp:nvSpPr>
        <dsp:cNvPr id="0" name=""/>
        <dsp:cNvSpPr/>
      </dsp:nvSpPr>
      <dsp:spPr>
        <a:xfrm>
          <a:off x="7510592" y="1424429"/>
          <a:ext cx="3003723" cy="1501861"/>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0010" tIns="53340" rIns="80010" bIns="5334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How to build bots</a:t>
          </a:r>
          <a:endParaRPr lang="en-US" sz="4200" kern="1200" dirty="0"/>
        </a:p>
      </dsp:txBody>
      <dsp:txXfrm>
        <a:off x="7554580" y="1468417"/>
        <a:ext cx="2915747" cy="14138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3A108-0A57-49B7-99E9-E381755AA0CD}" type="datetimeFigureOut">
              <a:rPr lang="en-US" smtClean="0"/>
              <a:t>4/4/2019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33C8-27DA-4405-B9F6-B8ED03A6B0F6}" type="slidenum">
              <a:rPr lang="en-US" smtClean="0"/>
              <a:t>‹#›</a:t>
            </a:fld>
            <a:endParaRPr lang="en-US"/>
          </a:p>
        </p:txBody>
      </p:sp>
    </p:spTree>
    <p:extLst>
      <p:ext uri="{BB962C8B-B14F-4D97-AF65-F5344CB8AC3E}">
        <p14:creationId xmlns:p14="http://schemas.microsoft.com/office/powerpoint/2010/main" val="9616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4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166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AC9FF8-4000-415C-BB49-BD7C14613DF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4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156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0112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8198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141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599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14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4673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12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1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7412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40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400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516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817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946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267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B3EE6E-F9D1-4288-A216-12EC531DA4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0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608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D02C-049B-44A4-9E6F-23C5A8DD5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9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5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30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936DC-7F80-483E-8071-2245A0173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1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10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64362" rtl="0" eaLnBrk="1" fontAlgn="auto" latinLnBrk="0" hangingPunct="1">
              <a:lnSpc>
                <a:spcPct val="100000"/>
              </a:lnSpc>
              <a:spcBef>
                <a:spcPts val="0"/>
              </a:spcBef>
              <a:spcAft>
                <a:spcPts val="0"/>
              </a:spcAft>
              <a:buClrTx/>
              <a:buSzTx/>
              <a:buFontTx/>
              <a:buNone/>
              <a:tabLst/>
              <a:defRPr/>
            </a:pPr>
            <a:fld id="{93957724-74D0-4AAB-8366-EF91C6CD08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06436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509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556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8.emf"/><Relationship Id="rId4" Type="http://schemas.openxmlformats.org/officeDocument/2006/relationships/oleObject" Target="../embeddings/oleObject3.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70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442412"/>
            <a:ext cx="10503568" cy="2249905"/>
          </a:xfrm>
        </p:spPr>
        <p:txBody>
          <a:bodyPr lIns="457200">
            <a:normAutofit/>
          </a:bodyPr>
          <a:lstStyle>
            <a:lvl1pPr>
              <a:defRPr sz="4705">
                <a:solidFill>
                  <a:schemeClr val="accent1"/>
                </a:solidFill>
              </a:defRPr>
            </a:lvl1pPr>
          </a:lstStyle>
          <a:p>
            <a:pPr lvl="0"/>
            <a:r>
              <a:rPr lang="en-US"/>
              <a:t>Cover title</a:t>
            </a:r>
          </a:p>
        </p:txBody>
      </p:sp>
      <p:pic>
        <p:nvPicPr>
          <p:cNvPr id="4" name="Picture 3"/>
          <p:cNvPicPr>
            <a:picLocks noChangeAspect="1"/>
          </p:cNvPicPr>
          <p:nvPr userDrawn="1"/>
        </p:nvPicPr>
        <p:blipFill>
          <a:blip r:embed="rId2"/>
          <a:stretch>
            <a:fillRect/>
          </a:stretch>
        </p:blipFill>
        <p:spPr>
          <a:xfrm>
            <a:off x="484603" y="484807"/>
            <a:ext cx="2091198" cy="449313"/>
          </a:xfrm>
          <a:prstGeom prst="rect">
            <a:avLst/>
          </a:prstGeom>
        </p:spPr>
      </p:pic>
      <p:pic>
        <p:nvPicPr>
          <p:cNvPr id="5" name="Picture 4"/>
          <p:cNvPicPr>
            <a:picLocks noChangeAspect="1"/>
          </p:cNvPicPr>
          <p:nvPr userDrawn="1"/>
        </p:nvPicPr>
        <p:blipFill>
          <a:blip r:embed="rId3"/>
          <a:stretch>
            <a:fillRect/>
          </a:stretch>
        </p:blipFill>
        <p:spPr>
          <a:xfrm>
            <a:off x="3536006" y="2069432"/>
            <a:ext cx="8682889" cy="4800600"/>
          </a:xfrm>
          <a:prstGeom prst="rect">
            <a:avLst/>
          </a:prstGeom>
        </p:spPr>
      </p:pic>
    </p:spTree>
    <p:extLst>
      <p:ext uri="{BB962C8B-B14F-4D97-AF65-F5344CB8AC3E}">
        <p14:creationId xmlns:p14="http://schemas.microsoft.com/office/powerpoint/2010/main" val="2267839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of Presentation">
    <p:bg>
      <p:bgPr>
        <a:gradFill>
          <a:gsLst>
            <a:gs pos="0">
              <a:schemeClr val="accent1">
                <a:lumMod val="50000"/>
              </a:schemeClr>
            </a:gs>
            <a:gs pos="100000">
              <a:schemeClr val="tx2"/>
            </a:gs>
          </a:gsLst>
          <a:path path="circle">
            <a:fillToRect l="100000" t="100000"/>
          </a:path>
        </a:gra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894" y="1"/>
            <a:ext cx="12170106" cy="6857027"/>
          </a:xfrm>
          <a:prstGeom prst="rect">
            <a:avLst/>
          </a:prstGeom>
        </p:spPr>
      </p:pic>
      <p:grpSp>
        <p:nvGrpSpPr>
          <p:cNvPr id="5" name="Group 4"/>
          <p:cNvGrpSpPr/>
          <p:nvPr userDrawn="1"/>
        </p:nvGrpSpPr>
        <p:grpSpPr>
          <a:xfrm>
            <a:off x="485695" y="490923"/>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7" name="Group 6"/>
            <p:cNvGrpSpPr/>
            <p:nvPr userDrawn="1"/>
          </p:nvGrpSpPr>
          <p:grpSpPr>
            <a:xfrm>
              <a:off x="10352088" y="552450"/>
              <a:ext cx="1535112" cy="296862"/>
              <a:chOff x="10352088" y="552450"/>
              <a:chExt cx="1535112" cy="296862"/>
            </a:xfrm>
            <a:solidFill>
              <a:schemeClr val="bg1"/>
            </a:solidFill>
          </p:grpSpPr>
          <p:sp>
            <p:nvSpPr>
              <p:cNvPr id="12"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3"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5"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6"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7"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8"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9"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0"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8"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9"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0"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1"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 name="Text Placeholder 2"/>
          <p:cNvSpPr>
            <a:spLocks noGrp="1"/>
          </p:cNvSpPr>
          <p:nvPr>
            <p:ph type="body" sz="quarter" idx="10" hasCustomPrompt="1"/>
          </p:nvPr>
        </p:nvSpPr>
        <p:spPr>
          <a:xfrm>
            <a:off x="0" y="2442412"/>
            <a:ext cx="10503568" cy="1895127"/>
          </a:xfrm>
        </p:spPr>
        <p:txBody>
          <a:bodyPr lIns="457200">
            <a:normAutofit/>
          </a:bodyPr>
          <a:lstStyle>
            <a:lvl1pPr>
              <a:defRPr sz="5882">
                <a:solidFill>
                  <a:schemeClr val="bg1"/>
                </a:solidFill>
              </a:defRPr>
            </a:lvl1pPr>
          </a:lstStyle>
          <a:p>
            <a:pPr lvl="0"/>
            <a:r>
              <a:rPr lang="en-US"/>
              <a:t>Title of Presentation</a:t>
            </a:r>
          </a:p>
        </p:txBody>
      </p:sp>
      <p:sp>
        <p:nvSpPr>
          <p:cNvPr id="4" name="Text Placeholder 3"/>
          <p:cNvSpPr>
            <a:spLocks noGrp="1"/>
          </p:cNvSpPr>
          <p:nvPr>
            <p:ph type="body" sz="quarter" idx="11" hasCustomPrompt="1"/>
          </p:nvPr>
        </p:nvSpPr>
        <p:spPr>
          <a:xfrm>
            <a:off x="0" y="4348895"/>
            <a:ext cx="10515600" cy="1874520"/>
          </a:xfrm>
        </p:spPr>
        <p:txBody>
          <a:bodyPr lIns="457200">
            <a:normAutofit/>
          </a:bodyPr>
          <a:lstStyle>
            <a:lvl1pPr>
              <a:spcBef>
                <a:spcPts val="1500"/>
              </a:spcBef>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a:p>
            <a:pPr lvl="0"/>
            <a:r>
              <a:rPr lang="en-US"/>
              <a:t>Title</a:t>
            </a:r>
          </a:p>
        </p:txBody>
      </p:sp>
    </p:spTree>
    <p:extLst>
      <p:ext uri="{BB962C8B-B14F-4D97-AF65-F5344CB8AC3E}">
        <p14:creationId xmlns:p14="http://schemas.microsoft.com/office/powerpoint/2010/main" val="1322434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p:cNvSpPr/>
          <p:nvPr userDrawn="1"/>
        </p:nvSpPr>
        <p:spPr>
          <a:xfrm>
            <a:off x="0" y="0"/>
            <a:ext cx="60807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Agenda</a:t>
            </a:r>
          </a:p>
        </p:txBody>
      </p:sp>
      <p:grpSp>
        <p:nvGrpSpPr>
          <p:cNvPr id="4" name="Group 4"/>
          <p:cNvGrpSpPr>
            <a:grpSpLocks noChangeAspect="1"/>
          </p:cNvGrpSpPr>
          <p:nvPr userDrawn="1"/>
        </p:nvGrpSpPr>
        <p:grpSpPr bwMode="auto">
          <a:xfrm>
            <a:off x="7350126" y="2232025"/>
            <a:ext cx="3697288" cy="4660900"/>
            <a:chOff x="4630" y="1406"/>
            <a:chExt cx="2329" cy="2936"/>
          </a:xfrm>
        </p:grpSpPr>
        <p:sp>
          <p:nvSpPr>
            <p:cNvPr id="5" name="AutoShape 3"/>
            <p:cNvSpPr>
              <a:spLocks noChangeAspect="1" noChangeArrowheads="1" noTextEdit="1"/>
            </p:cNvSpPr>
            <p:nvPr userDrawn="1"/>
          </p:nvSpPr>
          <p:spPr bwMode="auto">
            <a:xfrm>
              <a:off x="4630" y="1406"/>
              <a:ext cx="2326"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5"/>
            <p:cNvSpPr>
              <a:spLocks/>
            </p:cNvSpPr>
            <p:nvPr userDrawn="1"/>
          </p:nvSpPr>
          <p:spPr bwMode="auto">
            <a:xfrm>
              <a:off x="5514" y="1798"/>
              <a:ext cx="466" cy="96"/>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Rectangle 6"/>
            <p:cNvSpPr>
              <a:spLocks noChangeArrowheads="1"/>
            </p:cNvSpPr>
            <p:nvPr userDrawn="1"/>
          </p:nvSpPr>
          <p:spPr bwMode="auto">
            <a:xfrm>
              <a:off x="5492" y="3076"/>
              <a:ext cx="510" cy="1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Rectangle 7"/>
            <p:cNvSpPr>
              <a:spLocks noChangeArrowheads="1"/>
            </p:cNvSpPr>
            <p:nvPr userDrawn="1"/>
          </p:nvSpPr>
          <p:spPr bwMode="auto">
            <a:xfrm>
              <a:off x="5492" y="3076"/>
              <a:ext cx="130"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8"/>
            <p:cNvSpPr>
              <a:spLocks/>
            </p:cNvSpPr>
            <p:nvPr userDrawn="1"/>
          </p:nvSpPr>
          <p:spPr bwMode="auto">
            <a:xfrm>
              <a:off x="531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Rectangle 9"/>
            <p:cNvSpPr>
              <a:spLocks noChangeArrowheads="1"/>
            </p:cNvSpPr>
            <p:nvPr userDrawn="1"/>
          </p:nvSpPr>
          <p:spPr bwMode="auto">
            <a:xfrm>
              <a:off x="5871" y="3076"/>
              <a:ext cx="131"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569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5303" y="2158"/>
              <a:ext cx="887" cy="918"/>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5150" y="2506"/>
              <a:ext cx="316" cy="47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Rectangle 13"/>
            <p:cNvSpPr>
              <a:spLocks noChangeArrowheads="1"/>
            </p:cNvSpPr>
            <p:nvPr userDrawn="1"/>
          </p:nvSpPr>
          <p:spPr bwMode="auto">
            <a:xfrm>
              <a:off x="6028" y="2506"/>
              <a:ext cx="137" cy="81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4"/>
            <p:cNvSpPr>
              <a:spLocks/>
            </p:cNvSpPr>
            <p:nvPr userDrawn="1"/>
          </p:nvSpPr>
          <p:spPr bwMode="auto">
            <a:xfrm>
              <a:off x="6028" y="3185"/>
              <a:ext cx="137" cy="274"/>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5"/>
            <p:cNvSpPr>
              <a:spLocks/>
            </p:cNvSpPr>
            <p:nvPr userDrawn="1"/>
          </p:nvSpPr>
          <p:spPr bwMode="auto">
            <a:xfrm>
              <a:off x="5013" y="2837"/>
              <a:ext cx="278" cy="141"/>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Rectangle 16"/>
            <p:cNvSpPr>
              <a:spLocks noChangeArrowheads="1"/>
            </p:cNvSpPr>
            <p:nvPr userDrawn="1"/>
          </p:nvSpPr>
          <p:spPr bwMode="auto">
            <a:xfrm>
              <a:off x="6028" y="3150"/>
              <a:ext cx="140" cy="7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Rectangle 17"/>
            <p:cNvSpPr>
              <a:spLocks noChangeArrowheads="1"/>
            </p:cNvSpPr>
            <p:nvPr userDrawn="1"/>
          </p:nvSpPr>
          <p:spPr bwMode="auto">
            <a:xfrm>
              <a:off x="4796" y="2774"/>
              <a:ext cx="609" cy="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8"/>
            <p:cNvSpPr>
              <a:spLocks/>
            </p:cNvSpPr>
            <p:nvPr userDrawn="1"/>
          </p:nvSpPr>
          <p:spPr bwMode="auto">
            <a:xfrm>
              <a:off x="4630" y="2467"/>
              <a:ext cx="635" cy="307"/>
            </a:xfrm>
            <a:custGeom>
              <a:avLst/>
              <a:gdLst>
                <a:gd name="T0" fmla="*/ 469 w 635"/>
                <a:gd name="T1" fmla="*/ 0 h 307"/>
                <a:gd name="T2" fmla="*/ 0 w 635"/>
                <a:gd name="T3" fmla="*/ 0 h 307"/>
                <a:gd name="T4" fmla="*/ 166 w 635"/>
                <a:gd name="T5" fmla="*/ 307 h 307"/>
                <a:gd name="T6" fmla="*/ 635 w 635"/>
                <a:gd name="T7" fmla="*/ 307 h 307"/>
                <a:gd name="T8" fmla="*/ 469 w 635"/>
                <a:gd name="T9" fmla="*/ 0 h 307"/>
              </a:gdLst>
              <a:ahLst/>
              <a:cxnLst>
                <a:cxn ang="0">
                  <a:pos x="T0" y="T1"/>
                </a:cxn>
                <a:cxn ang="0">
                  <a:pos x="T2" y="T3"/>
                </a:cxn>
                <a:cxn ang="0">
                  <a:pos x="T4" y="T5"/>
                </a:cxn>
                <a:cxn ang="0">
                  <a:pos x="T6" y="T7"/>
                </a:cxn>
                <a:cxn ang="0">
                  <a:pos x="T8" y="T9"/>
                </a:cxn>
              </a:cxnLst>
              <a:rect l="0" t="0" r="r" b="b"/>
              <a:pathLst>
                <a:path w="635" h="307">
                  <a:moveTo>
                    <a:pt x="469" y="0"/>
                  </a:moveTo>
                  <a:lnTo>
                    <a:pt x="0" y="0"/>
                  </a:lnTo>
                  <a:lnTo>
                    <a:pt x="166" y="307"/>
                  </a:lnTo>
                  <a:lnTo>
                    <a:pt x="635" y="307"/>
                  </a:lnTo>
                  <a:lnTo>
                    <a:pt x="4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9"/>
            <p:cNvSpPr>
              <a:spLocks noChangeArrowheads="1"/>
            </p:cNvSpPr>
            <p:nvPr userDrawn="1"/>
          </p:nvSpPr>
          <p:spPr bwMode="auto">
            <a:xfrm>
              <a:off x="5265" y="2774"/>
              <a:ext cx="140" cy="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0"/>
            <p:cNvSpPr>
              <a:spLocks/>
            </p:cNvSpPr>
            <p:nvPr userDrawn="1"/>
          </p:nvSpPr>
          <p:spPr bwMode="auto">
            <a:xfrm>
              <a:off x="5667" y="1970"/>
              <a:ext cx="160" cy="268"/>
            </a:xfrm>
            <a:custGeom>
              <a:avLst/>
              <a:gdLst>
                <a:gd name="T0" fmla="*/ 80 w 160"/>
                <a:gd name="T1" fmla="*/ 268 h 268"/>
                <a:gd name="T2" fmla="*/ 0 w 160"/>
                <a:gd name="T3" fmla="*/ 188 h 268"/>
                <a:gd name="T4" fmla="*/ 0 w 160"/>
                <a:gd name="T5" fmla="*/ 0 h 268"/>
                <a:gd name="T6" fmla="*/ 160 w 160"/>
                <a:gd name="T7" fmla="*/ 0 h 268"/>
                <a:gd name="T8" fmla="*/ 160 w 160"/>
                <a:gd name="T9" fmla="*/ 188 h 268"/>
                <a:gd name="T10" fmla="*/ 80 w 160"/>
                <a:gd name="T11" fmla="*/ 268 h 268"/>
              </a:gdLst>
              <a:ahLst/>
              <a:cxnLst>
                <a:cxn ang="0">
                  <a:pos x="T0" y="T1"/>
                </a:cxn>
                <a:cxn ang="0">
                  <a:pos x="T2" y="T3"/>
                </a:cxn>
                <a:cxn ang="0">
                  <a:pos x="T4" y="T5"/>
                </a:cxn>
                <a:cxn ang="0">
                  <a:pos x="T6" y="T7"/>
                </a:cxn>
                <a:cxn ang="0">
                  <a:pos x="T8" y="T9"/>
                </a:cxn>
                <a:cxn ang="0">
                  <a:pos x="T10" y="T11"/>
                </a:cxn>
              </a:cxnLst>
              <a:rect l="0" t="0" r="r" b="b"/>
              <a:pathLst>
                <a:path w="160" h="268">
                  <a:moveTo>
                    <a:pt x="80" y="268"/>
                  </a:moveTo>
                  <a:lnTo>
                    <a:pt x="0" y="188"/>
                  </a:lnTo>
                  <a:lnTo>
                    <a:pt x="0" y="0"/>
                  </a:lnTo>
                  <a:lnTo>
                    <a:pt x="160" y="0"/>
                  </a:lnTo>
                  <a:lnTo>
                    <a:pt x="160" y="188"/>
                  </a:lnTo>
                  <a:lnTo>
                    <a:pt x="80" y="26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1"/>
            <p:cNvSpPr>
              <a:spLocks/>
            </p:cNvSpPr>
            <p:nvPr userDrawn="1"/>
          </p:nvSpPr>
          <p:spPr bwMode="auto">
            <a:xfrm>
              <a:off x="5667" y="1970"/>
              <a:ext cx="160" cy="144"/>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2"/>
            <p:cNvSpPr>
              <a:spLocks/>
            </p:cNvSpPr>
            <p:nvPr userDrawn="1"/>
          </p:nvSpPr>
          <p:spPr bwMode="auto">
            <a:xfrm>
              <a:off x="5504" y="1671"/>
              <a:ext cx="485" cy="51"/>
            </a:xfrm>
            <a:custGeom>
              <a:avLst/>
              <a:gdLst>
                <a:gd name="T0" fmla="*/ 152 w 152"/>
                <a:gd name="T1" fmla="*/ 8 h 16"/>
                <a:gd name="T2" fmla="*/ 144 w 152"/>
                <a:gd name="T3" fmla="*/ 16 h 16"/>
                <a:gd name="T4" fmla="*/ 8 w 152"/>
                <a:gd name="T5" fmla="*/ 16 h 16"/>
                <a:gd name="T6" fmla="*/ 0 w 152"/>
                <a:gd name="T7" fmla="*/ 8 h 16"/>
                <a:gd name="T8" fmla="*/ 0 w 152"/>
                <a:gd name="T9" fmla="*/ 8 h 16"/>
                <a:gd name="T10" fmla="*/ 8 w 152"/>
                <a:gd name="T11" fmla="*/ 0 h 16"/>
                <a:gd name="T12" fmla="*/ 144 w 152"/>
                <a:gd name="T13" fmla="*/ 0 h 16"/>
                <a:gd name="T14" fmla="*/ 152 w 1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6">
                  <a:moveTo>
                    <a:pt x="152" y="8"/>
                  </a:moveTo>
                  <a:cubicBezTo>
                    <a:pt x="152" y="12"/>
                    <a:pt x="148" y="16"/>
                    <a:pt x="144" y="16"/>
                  </a:cubicBezTo>
                  <a:cubicBezTo>
                    <a:pt x="8" y="16"/>
                    <a:pt x="8" y="16"/>
                    <a:pt x="8" y="16"/>
                  </a:cubicBezTo>
                  <a:cubicBezTo>
                    <a:pt x="4" y="16"/>
                    <a:pt x="0" y="12"/>
                    <a:pt x="0" y="8"/>
                  </a:cubicBezTo>
                  <a:cubicBezTo>
                    <a:pt x="0" y="8"/>
                    <a:pt x="0" y="8"/>
                    <a:pt x="0" y="8"/>
                  </a:cubicBezTo>
                  <a:cubicBezTo>
                    <a:pt x="0" y="3"/>
                    <a:pt x="4" y="0"/>
                    <a:pt x="8" y="0"/>
                  </a:cubicBezTo>
                  <a:cubicBezTo>
                    <a:pt x="144" y="0"/>
                    <a:pt x="144" y="0"/>
                    <a:pt x="144" y="0"/>
                  </a:cubicBezTo>
                  <a:cubicBezTo>
                    <a:pt x="148" y="0"/>
                    <a:pt x="152" y="3"/>
                    <a:pt x="15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3"/>
            <p:cNvSpPr>
              <a:spLocks/>
            </p:cNvSpPr>
            <p:nvPr userDrawn="1"/>
          </p:nvSpPr>
          <p:spPr bwMode="auto">
            <a:xfrm>
              <a:off x="5555" y="1409"/>
              <a:ext cx="383" cy="265"/>
            </a:xfrm>
            <a:custGeom>
              <a:avLst/>
              <a:gdLst>
                <a:gd name="T0" fmla="*/ 60 w 120"/>
                <a:gd name="T1" fmla="*/ 0 h 83"/>
                <a:gd name="T2" fmla="*/ 0 w 120"/>
                <a:gd name="T3" fmla="*/ 61 h 83"/>
                <a:gd name="T4" fmla="*/ 0 w 120"/>
                <a:gd name="T5" fmla="*/ 83 h 83"/>
                <a:gd name="T6" fmla="*/ 120 w 120"/>
                <a:gd name="T7" fmla="*/ 83 h 83"/>
                <a:gd name="T8" fmla="*/ 120 w 120"/>
                <a:gd name="T9" fmla="*/ 61 h 83"/>
                <a:gd name="T10" fmla="*/ 60 w 120"/>
                <a:gd name="T11" fmla="*/ 0 h 83"/>
              </a:gdLst>
              <a:ahLst/>
              <a:cxnLst>
                <a:cxn ang="0">
                  <a:pos x="T0" y="T1"/>
                </a:cxn>
                <a:cxn ang="0">
                  <a:pos x="T2" y="T3"/>
                </a:cxn>
                <a:cxn ang="0">
                  <a:pos x="T4" y="T5"/>
                </a:cxn>
                <a:cxn ang="0">
                  <a:pos x="T6" y="T7"/>
                </a:cxn>
                <a:cxn ang="0">
                  <a:pos x="T8" y="T9"/>
                </a:cxn>
                <a:cxn ang="0">
                  <a:pos x="T10" y="T11"/>
                </a:cxn>
              </a:cxnLst>
              <a:rect l="0" t="0" r="r" b="b"/>
              <a:pathLst>
                <a:path w="120" h="83">
                  <a:moveTo>
                    <a:pt x="60" y="0"/>
                  </a:moveTo>
                  <a:cubicBezTo>
                    <a:pt x="27" y="0"/>
                    <a:pt x="0" y="27"/>
                    <a:pt x="0" y="61"/>
                  </a:cubicBezTo>
                  <a:cubicBezTo>
                    <a:pt x="0" y="83"/>
                    <a:pt x="0" y="83"/>
                    <a:pt x="0" y="83"/>
                  </a:cubicBezTo>
                  <a:cubicBezTo>
                    <a:pt x="120" y="83"/>
                    <a:pt x="120" y="83"/>
                    <a:pt x="120" y="83"/>
                  </a:cubicBezTo>
                  <a:cubicBezTo>
                    <a:pt x="120" y="61"/>
                    <a:pt x="120" y="61"/>
                    <a:pt x="120" y="61"/>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24"/>
            <p:cNvSpPr>
              <a:spLocks noChangeArrowheads="1"/>
            </p:cNvSpPr>
            <p:nvPr userDrawn="1"/>
          </p:nvSpPr>
          <p:spPr bwMode="auto">
            <a:xfrm>
              <a:off x="5555" y="1604"/>
              <a:ext cx="383" cy="6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5"/>
            <p:cNvSpPr>
              <a:spLocks/>
            </p:cNvSpPr>
            <p:nvPr userDrawn="1"/>
          </p:nvSpPr>
          <p:spPr bwMode="auto">
            <a:xfrm>
              <a:off x="5555" y="1722"/>
              <a:ext cx="383" cy="360"/>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26"/>
            <p:cNvSpPr>
              <a:spLocks noChangeArrowheads="1"/>
            </p:cNvSpPr>
            <p:nvPr userDrawn="1"/>
          </p:nvSpPr>
          <p:spPr bwMode="auto">
            <a:xfrm>
              <a:off x="6028"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7"/>
            <p:cNvSpPr>
              <a:spLocks noChangeArrowheads="1"/>
            </p:cNvSpPr>
            <p:nvPr userDrawn="1"/>
          </p:nvSpPr>
          <p:spPr bwMode="auto">
            <a:xfrm>
              <a:off x="5329"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8"/>
            <p:cNvSpPr>
              <a:spLocks/>
            </p:cNvSpPr>
            <p:nvPr userDrawn="1"/>
          </p:nvSpPr>
          <p:spPr bwMode="auto">
            <a:xfrm>
              <a:off x="5613" y="1903"/>
              <a:ext cx="268" cy="61"/>
            </a:xfrm>
            <a:custGeom>
              <a:avLst/>
              <a:gdLst>
                <a:gd name="T0" fmla="*/ 75 w 84"/>
                <a:gd name="T1" fmla="*/ 0 h 19"/>
                <a:gd name="T2" fmla="*/ 74 w 84"/>
                <a:gd name="T3" fmla="*/ 0 h 19"/>
                <a:gd name="T4" fmla="*/ 80 w 84"/>
                <a:gd name="T5" fmla="*/ 7 h 19"/>
                <a:gd name="T6" fmla="*/ 76 w 84"/>
                <a:gd name="T7" fmla="*/ 14 h 19"/>
                <a:gd name="T8" fmla="*/ 54 w 84"/>
                <a:gd name="T9" fmla="*/ 6 h 19"/>
                <a:gd name="T10" fmla="*/ 42 w 84"/>
                <a:gd name="T11" fmla="*/ 13 h 19"/>
                <a:gd name="T12" fmla="*/ 30 w 84"/>
                <a:gd name="T13" fmla="*/ 6 h 19"/>
                <a:gd name="T14" fmla="*/ 8 w 84"/>
                <a:gd name="T15" fmla="*/ 14 h 19"/>
                <a:gd name="T16" fmla="*/ 4 w 84"/>
                <a:gd name="T17" fmla="*/ 7 h 19"/>
                <a:gd name="T18" fmla="*/ 10 w 84"/>
                <a:gd name="T19" fmla="*/ 0 h 19"/>
                <a:gd name="T20" fmla="*/ 9 w 84"/>
                <a:gd name="T21" fmla="*/ 0 h 19"/>
                <a:gd name="T22" fmla="*/ 0 w 84"/>
                <a:gd name="T23" fmla="*/ 9 h 19"/>
                <a:gd name="T24" fmla="*/ 8 w 84"/>
                <a:gd name="T25" fmla="*/ 19 h 19"/>
                <a:gd name="T26" fmla="*/ 40 w 84"/>
                <a:gd name="T27" fmla="*/ 19 h 19"/>
                <a:gd name="T28" fmla="*/ 44 w 84"/>
                <a:gd name="T29" fmla="*/ 19 h 19"/>
                <a:gd name="T30" fmla="*/ 76 w 84"/>
                <a:gd name="T31" fmla="*/ 19 h 19"/>
                <a:gd name="T32" fmla="*/ 84 w 84"/>
                <a:gd name="T33" fmla="*/ 9 h 19"/>
                <a:gd name="T34" fmla="*/ 75 w 8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
                  <a:moveTo>
                    <a:pt x="75" y="0"/>
                  </a:moveTo>
                  <a:cubicBezTo>
                    <a:pt x="75" y="0"/>
                    <a:pt x="75" y="0"/>
                    <a:pt x="74" y="0"/>
                  </a:cubicBezTo>
                  <a:cubicBezTo>
                    <a:pt x="78" y="0"/>
                    <a:pt x="80" y="3"/>
                    <a:pt x="80" y="7"/>
                  </a:cubicBezTo>
                  <a:cubicBezTo>
                    <a:pt x="80" y="10"/>
                    <a:pt x="79" y="14"/>
                    <a:pt x="76" y="14"/>
                  </a:cubicBezTo>
                  <a:cubicBezTo>
                    <a:pt x="65" y="14"/>
                    <a:pt x="63" y="6"/>
                    <a:pt x="54" y="6"/>
                  </a:cubicBezTo>
                  <a:cubicBezTo>
                    <a:pt x="47" y="6"/>
                    <a:pt x="44" y="9"/>
                    <a:pt x="42" y="13"/>
                  </a:cubicBezTo>
                  <a:cubicBezTo>
                    <a:pt x="40" y="9"/>
                    <a:pt x="37" y="6"/>
                    <a:pt x="30" y="6"/>
                  </a:cubicBezTo>
                  <a:cubicBezTo>
                    <a:pt x="21" y="6"/>
                    <a:pt x="19" y="14"/>
                    <a:pt x="8" y="14"/>
                  </a:cubicBezTo>
                  <a:cubicBezTo>
                    <a:pt x="5" y="14"/>
                    <a:pt x="4" y="10"/>
                    <a:pt x="4" y="7"/>
                  </a:cubicBezTo>
                  <a:cubicBezTo>
                    <a:pt x="4" y="3"/>
                    <a:pt x="7" y="0"/>
                    <a:pt x="10" y="0"/>
                  </a:cubicBezTo>
                  <a:cubicBezTo>
                    <a:pt x="9" y="0"/>
                    <a:pt x="9" y="0"/>
                    <a:pt x="9" y="0"/>
                  </a:cubicBezTo>
                  <a:cubicBezTo>
                    <a:pt x="4" y="0"/>
                    <a:pt x="0" y="4"/>
                    <a:pt x="0" y="9"/>
                  </a:cubicBezTo>
                  <a:cubicBezTo>
                    <a:pt x="0" y="14"/>
                    <a:pt x="4" y="18"/>
                    <a:pt x="8" y="19"/>
                  </a:cubicBezTo>
                  <a:cubicBezTo>
                    <a:pt x="14" y="19"/>
                    <a:pt x="33" y="19"/>
                    <a:pt x="40" y="19"/>
                  </a:cubicBezTo>
                  <a:cubicBezTo>
                    <a:pt x="42" y="19"/>
                    <a:pt x="44" y="19"/>
                    <a:pt x="44" y="19"/>
                  </a:cubicBezTo>
                  <a:cubicBezTo>
                    <a:pt x="51" y="19"/>
                    <a:pt x="70" y="19"/>
                    <a:pt x="76" y="19"/>
                  </a:cubicBezTo>
                  <a:cubicBezTo>
                    <a:pt x="80" y="18"/>
                    <a:pt x="84" y="14"/>
                    <a:pt x="84" y="9"/>
                  </a:cubicBezTo>
                  <a:cubicBezTo>
                    <a:pt x="84" y="4"/>
                    <a:pt x="80"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9"/>
            <p:cNvSpPr>
              <a:spLocks noEditPoints="1"/>
            </p:cNvSpPr>
            <p:nvPr userDrawn="1"/>
          </p:nvSpPr>
          <p:spPr bwMode="auto">
            <a:xfrm>
              <a:off x="5597" y="1776"/>
              <a:ext cx="297" cy="105"/>
            </a:xfrm>
            <a:custGeom>
              <a:avLst/>
              <a:gdLst>
                <a:gd name="T0" fmla="*/ 52 w 93"/>
                <a:gd name="T1" fmla="*/ 3 h 33"/>
                <a:gd name="T2" fmla="*/ 47 w 93"/>
                <a:gd name="T3" fmla="*/ 3 h 33"/>
                <a:gd name="T4" fmla="*/ 42 w 93"/>
                <a:gd name="T5" fmla="*/ 3 h 33"/>
                <a:gd name="T6" fmla="*/ 0 w 93"/>
                <a:gd name="T7" fmla="*/ 4 h 33"/>
                <a:gd name="T8" fmla="*/ 5 w 93"/>
                <a:gd name="T9" fmla="*/ 23 h 33"/>
                <a:gd name="T10" fmla="*/ 8 w 93"/>
                <a:gd name="T11" fmla="*/ 29 h 33"/>
                <a:gd name="T12" fmla="*/ 47 w 93"/>
                <a:gd name="T13" fmla="*/ 10 h 33"/>
                <a:gd name="T14" fmla="*/ 88 w 93"/>
                <a:gd name="T15" fmla="*/ 23 h 33"/>
                <a:gd name="T16" fmla="*/ 93 w 93"/>
                <a:gd name="T17" fmla="*/ 4 h 33"/>
                <a:gd name="T18" fmla="*/ 34 w 93"/>
                <a:gd name="T19" fmla="*/ 4 h 33"/>
                <a:gd name="T20" fmla="*/ 8 w 93"/>
                <a:gd name="T21" fmla="*/ 5 h 33"/>
                <a:gd name="T22" fmla="*/ 6 w 93"/>
                <a:gd name="T23" fmla="*/ 7 h 33"/>
                <a:gd name="T24" fmla="*/ 2 w 93"/>
                <a:gd name="T25" fmla="*/ 6 h 33"/>
                <a:gd name="T26" fmla="*/ 4 w 93"/>
                <a:gd name="T27" fmla="*/ 6 h 33"/>
                <a:gd name="T28" fmla="*/ 30 w 93"/>
                <a:gd name="T29" fmla="*/ 29 h 33"/>
                <a:gd name="T30" fmla="*/ 10 w 93"/>
                <a:gd name="T31" fmla="*/ 27 h 33"/>
                <a:gd name="T32" fmla="*/ 34 w 93"/>
                <a:gd name="T33" fmla="*/ 25 h 33"/>
                <a:gd name="T34" fmla="*/ 8 w 93"/>
                <a:gd name="T35" fmla="*/ 24 h 33"/>
                <a:gd name="T36" fmla="*/ 36 w 93"/>
                <a:gd name="T37" fmla="*/ 24 h 33"/>
                <a:gd name="T38" fmla="*/ 6 w 93"/>
                <a:gd name="T39" fmla="*/ 19 h 33"/>
                <a:gd name="T40" fmla="*/ 39 w 93"/>
                <a:gd name="T41" fmla="*/ 17 h 33"/>
                <a:gd name="T42" fmla="*/ 40 w 93"/>
                <a:gd name="T43" fmla="*/ 15 h 33"/>
                <a:gd name="T44" fmla="*/ 6 w 93"/>
                <a:gd name="T45" fmla="*/ 14 h 33"/>
                <a:gd name="T46" fmla="*/ 40 w 93"/>
                <a:gd name="T47" fmla="*/ 12 h 33"/>
                <a:gd name="T48" fmla="*/ 6 w 93"/>
                <a:gd name="T49" fmla="*/ 10 h 33"/>
                <a:gd name="T50" fmla="*/ 40 w 93"/>
                <a:gd name="T51" fmla="*/ 10 h 33"/>
                <a:gd name="T52" fmla="*/ 84 w 93"/>
                <a:gd name="T53" fmla="*/ 4 h 33"/>
                <a:gd name="T54" fmla="*/ 57 w 93"/>
                <a:gd name="T55" fmla="*/ 5 h 33"/>
                <a:gd name="T56" fmla="*/ 55 w 93"/>
                <a:gd name="T57" fmla="*/ 7 h 33"/>
                <a:gd name="T58" fmla="*/ 54 w 93"/>
                <a:gd name="T59" fmla="*/ 8 h 33"/>
                <a:gd name="T60" fmla="*/ 54 w 93"/>
                <a:gd name="T61" fmla="*/ 10 h 33"/>
                <a:gd name="T62" fmla="*/ 64 w 93"/>
                <a:gd name="T63" fmla="*/ 29 h 33"/>
                <a:gd name="T64" fmla="*/ 85 w 93"/>
                <a:gd name="T65" fmla="*/ 26 h 33"/>
                <a:gd name="T66" fmla="*/ 59 w 93"/>
                <a:gd name="T67" fmla="*/ 25 h 33"/>
                <a:gd name="T68" fmla="*/ 86 w 93"/>
                <a:gd name="T69" fmla="*/ 24 h 33"/>
                <a:gd name="T70" fmla="*/ 87 w 93"/>
                <a:gd name="T71" fmla="*/ 22 h 33"/>
                <a:gd name="T72" fmla="*/ 56 w 93"/>
                <a:gd name="T73" fmla="*/ 21 h 33"/>
                <a:gd name="T74" fmla="*/ 87 w 93"/>
                <a:gd name="T75" fmla="*/ 21 h 33"/>
                <a:gd name="T76" fmla="*/ 54 w 93"/>
                <a:gd name="T77" fmla="*/ 15 h 33"/>
                <a:gd name="T78" fmla="*/ 88 w 93"/>
                <a:gd name="T79" fmla="*/ 14 h 33"/>
                <a:gd name="T80" fmla="*/ 88 w 93"/>
                <a:gd name="T81" fmla="*/ 12 h 33"/>
                <a:gd name="T82" fmla="*/ 90 w 93"/>
                <a:gd name="T83" fmla="*/ 6 h 33"/>
                <a:gd name="T84" fmla="*/ 92 w 93"/>
                <a:gd name="T8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33">
                  <a:moveTo>
                    <a:pt x="92" y="2"/>
                  </a:moveTo>
                  <a:cubicBezTo>
                    <a:pt x="92" y="2"/>
                    <a:pt x="82" y="0"/>
                    <a:pt x="73" y="0"/>
                  </a:cubicBezTo>
                  <a:cubicBezTo>
                    <a:pt x="65" y="0"/>
                    <a:pt x="52" y="3"/>
                    <a:pt x="52" y="3"/>
                  </a:cubicBezTo>
                  <a:cubicBezTo>
                    <a:pt x="47" y="3"/>
                    <a:pt x="47" y="3"/>
                    <a:pt x="47" y="3"/>
                  </a:cubicBezTo>
                  <a:cubicBezTo>
                    <a:pt x="47" y="3"/>
                    <a:pt x="47" y="3"/>
                    <a:pt x="47" y="3"/>
                  </a:cubicBezTo>
                  <a:cubicBezTo>
                    <a:pt x="47" y="3"/>
                    <a:pt x="47" y="3"/>
                    <a:pt x="47" y="3"/>
                  </a:cubicBezTo>
                  <a:cubicBezTo>
                    <a:pt x="47" y="3"/>
                    <a:pt x="47" y="3"/>
                    <a:pt x="47" y="3"/>
                  </a:cubicBezTo>
                  <a:cubicBezTo>
                    <a:pt x="47" y="3"/>
                    <a:pt x="47" y="3"/>
                    <a:pt x="47" y="3"/>
                  </a:cubicBezTo>
                  <a:cubicBezTo>
                    <a:pt x="42" y="3"/>
                    <a:pt x="42" y="3"/>
                    <a:pt x="42" y="3"/>
                  </a:cubicBezTo>
                  <a:cubicBezTo>
                    <a:pt x="42" y="3"/>
                    <a:pt x="29" y="0"/>
                    <a:pt x="20" y="0"/>
                  </a:cubicBezTo>
                  <a:cubicBezTo>
                    <a:pt x="12" y="0"/>
                    <a:pt x="2" y="2"/>
                    <a:pt x="2" y="2"/>
                  </a:cubicBezTo>
                  <a:cubicBezTo>
                    <a:pt x="2" y="2"/>
                    <a:pt x="0" y="2"/>
                    <a:pt x="0" y="4"/>
                  </a:cubicBezTo>
                  <a:cubicBezTo>
                    <a:pt x="0" y="4"/>
                    <a:pt x="0" y="7"/>
                    <a:pt x="0" y="8"/>
                  </a:cubicBezTo>
                  <a:cubicBezTo>
                    <a:pt x="0" y="9"/>
                    <a:pt x="2" y="9"/>
                    <a:pt x="3" y="10"/>
                  </a:cubicBezTo>
                  <a:cubicBezTo>
                    <a:pt x="4" y="11"/>
                    <a:pt x="5" y="18"/>
                    <a:pt x="5" y="23"/>
                  </a:cubicBezTo>
                  <a:cubicBezTo>
                    <a:pt x="6" y="25"/>
                    <a:pt x="7" y="27"/>
                    <a:pt x="8" y="29"/>
                  </a:cubicBezTo>
                  <a:cubicBezTo>
                    <a:pt x="8" y="29"/>
                    <a:pt x="8" y="29"/>
                    <a:pt x="8" y="29"/>
                  </a:cubicBezTo>
                  <a:cubicBezTo>
                    <a:pt x="8" y="29"/>
                    <a:pt x="8" y="29"/>
                    <a:pt x="8" y="29"/>
                  </a:cubicBezTo>
                  <a:cubicBezTo>
                    <a:pt x="11" y="31"/>
                    <a:pt x="15" y="33"/>
                    <a:pt x="21" y="33"/>
                  </a:cubicBezTo>
                  <a:cubicBezTo>
                    <a:pt x="30" y="33"/>
                    <a:pt x="34" y="31"/>
                    <a:pt x="38" y="24"/>
                  </a:cubicBezTo>
                  <a:cubicBezTo>
                    <a:pt x="42" y="18"/>
                    <a:pt x="43" y="10"/>
                    <a:pt x="47" y="10"/>
                  </a:cubicBezTo>
                  <a:cubicBezTo>
                    <a:pt x="51" y="10"/>
                    <a:pt x="52" y="18"/>
                    <a:pt x="56" y="24"/>
                  </a:cubicBezTo>
                  <a:cubicBezTo>
                    <a:pt x="60" y="31"/>
                    <a:pt x="64" y="33"/>
                    <a:pt x="73" y="33"/>
                  </a:cubicBezTo>
                  <a:cubicBezTo>
                    <a:pt x="83" y="33"/>
                    <a:pt x="88" y="28"/>
                    <a:pt x="88" y="23"/>
                  </a:cubicBezTo>
                  <a:cubicBezTo>
                    <a:pt x="89" y="18"/>
                    <a:pt x="90" y="11"/>
                    <a:pt x="91" y="10"/>
                  </a:cubicBezTo>
                  <a:cubicBezTo>
                    <a:pt x="92" y="9"/>
                    <a:pt x="93" y="9"/>
                    <a:pt x="93" y="8"/>
                  </a:cubicBezTo>
                  <a:cubicBezTo>
                    <a:pt x="93" y="7"/>
                    <a:pt x="93" y="4"/>
                    <a:pt x="93" y="4"/>
                  </a:cubicBezTo>
                  <a:cubicBezTo>
                    <a:pt x="93" y="2"/>
                    <a:pt x="92" y="2"/>
                    <a:pt x="92" y="2"/>
                  </a:cubicBezTo>
                  <a:close/>
                  <a:moveTo>
                    <a:pt x="20" y="2"/>
                  </a:moveTo>
                  <a:cubicBezTo>
                    <a:pt x="25" y="2"/>
                    <a:pt x="30" y="2"/>
                    <a:pt x="34" y="4"/>
                  </a:cubicBezTo>
                  <a:cubicBezTo>
                    <a:pt x="9" y="4"/>
                    <a:pt x="9" y="4"/>
                    <a:pt x="9" y="4"/>
                  </a:cubicBezTo>
                  <a:cubicBezTo>
                    <a:pt x="12" y="2"/>
                    <a:pt x="15" y="2"/>
                    <a:pt x="20" y="2"/>
                  </a:cubicBezTo>
                  <a:close/>
                  <a:moveTo>
                    <a:pt x="8" y="5"/>
                  </a:moveTo>
                  <a:cubicBezTo>
                    <a:pt x="37" y="5"/>
                    <a:pt x="37" y="5"/>
                    <a:pt x="37" y="5"/>
                  </a:cubicBezTo>
                  <a:cubicBezTo>
                    <a:pt x="38" y="6"/>
                    <a:pt x="39" y="6"/>
                    <a:pt x="39" y="7"/>
                  </a:cubicBezTo>
                  <a:cubicBezTo>
                    <a:pt x="6" y="7"/>
                    <a:pt x="6" y="7"/>
                    <a:pt x="6" y="7"/>
                  </a:cubicBezTo>
                  <a:cubicBezTo>
                    <a:pt x="7" y="6"/>
                    <a:pt x="7" y="6"/>
                    <a:pt x="8" y="5"/>
                  </a:cubicBezTo>
                  <a:close/>
                  <a:moveTo>
                    <a:pt x="4" y="6"/>
                  </a:moveTo>
                  <a:cubicBezTo>
                    <a:pt x="3" y="6"/>
                    <a:pt x="2" y="6"/>
                    <a:pt x="2" y="6"/>
                  </a:cubicBezTo>
                  <a:cubicBezTo>
                    <a:pt x="2" y="5"/>
                    <a:pt x="3" y="5"/>
                    <a:pt x="4" y="5"/>
                  </a:cubicBezTo>
                  <a:cubicBezTo>
                    <a:pt x="4" y="5"/>
                    <a:pt x="5" y="5"/>
                    <a:pt x="5" y="6"/>
                  </a:cubicBezTo>
                  <a:cubicBezTo>
                    <a:pt x="5" y="6"/>
                    <a:pt x="4" y="6"/>
                    <a:pt x="4" y="6"/>
                  </a:cubicBezTo>
                  <a:close/>
                  <a:moveTo>
                    <a:pt x="22" y="31"/>
                  </a:moveTo>
                  <a:cubicBezTo>
                    <a:pt x="18" y="31"/>
                    <a:pt x="15" y="30"/>
                    <a:pt x="13" y="29"/>
                  </a:cubicBezTo>
                  <a:cubicBezTo>
                    <a:pt x="30" y="29"/>
                    <a:pt x="30" y="29"/>
                    <a:pt x="30" y="29"/>
                  </a:cubicBezTo>
                  <a:cubicBezTo>
                    <a:pt x="27" y="30"/>
                    <a:pt x="24" y="31"/>
                    <a:pt x="22" y="31"/>
                  </a:cubicBezTo>
                  <a:close/>
                  <a:moveTo>
                    <a:pt x="32" y="27"/>
                  </a:moveTo>
                  <a:cubicBezTo>
                    <a:pt x="10" y="27"/>
                    <a:pt x="10" y="27"/>
                    <a:pt x="10" y="27"/>
                  </a:cubicBezTo>
                  <a:cubicBezTo>
                    <a:pt x="10" y="27"/>
                    <a:pt x="9" y="26"/>
                    <a:pt x="9" y="26"/>
                  </a:cubicBezTo>
                  <a:cubicBezTo>
                    <a:pt x="9" y="26"/>
                    <a:pt x="9" y="25"/>
                    <a:pt x="8" y="25"/>
                  </a:cubicBezTo>
                  <a:cubicBezTo>
                    <a:pt x="34" y="25"/>
                    <a:pt x="34" y="25"/>
                    <a:pt x="34" y="25"/>
                  </a:cubicBezTo>
                  <a:cubicBezTo>
                    <a:pt x="34" y="26"/>
                    <a:pt x="33" y="27"/>
                    <a:pt x="32" y="27"/>
                  </a:cubicBezTo>
                  <a:close/>
                  <a:moveTo>
                    <a:pt x="36" y="24"/>
                  </a:moveTo>
                  <a:cubicBezTo>
                    <a:pt x="8" y="24"/>
                    <a:pt x="8" y="24"/>
                    <a:pt x="8" y="24"/>
                  </a:cubicBezTo>
                  <a:cubicBezTo>
                    <a:pt x="7" y="23"/>
                    <a:pt x="7" y="23"/>
                    <a:pt x="7" y="22"/>
                  </a:cubicBezTo>
                  <a:cubicBezTo>
                    <a:pt x="37" y="22"/>
                    <a:pt x="37" y="22"/>
                    <a:pt x="37" y="22"/>
                  </a:cubicBezTo>
                  <a:cubicBezTo>
                    <a:pt x="37" y="23"/>
                    <a:pt x="36" y="23"/>
                    <a:pt x="36" y="24"/>
                  </a:cubicBezTo>
                  <a:close/>
                  <a:moveTo>
                    <a:pt x="38" y="21"/>
                  </a:moveTo>
                  <a:cubicBezTo>
                    <a:pt x="7" y="21"/>
                    <a:pt x="7" y="21"/>
                    <a:pt x="7" y="21"/>
                  </a:cubicBezTo>
                  <a:cubicBezTo>
                    <a:pt x="6" y="20"/>
                    <a:pt x="6" y="19"/>
                    <a:pt x="6" y="19"/>
                  </a:cubicBezTo>
                  <a:cubicBezTo>
                    <a:pt x="39" y="19"/>
                    <a:pt x="39" y="19"/>
                    <a:pt x="39" y="19"/>
                  </a:cubicBezTo>
                  <a:cubicBezTo>
                    <a:pt x="38" y="19"/>
                    <a:pt x="38" y="20"/>
                    <a:pt x="38" y="21"/>
                  </a:cubicBezTo>
                  <a:close/>
                  <a:moveTo>
                    <a:pt x="39" y="17"/>
                  </a:moveTo>
                  <a:cubicBezTo>
                    <a:pt x="6" y="17"/>
                    <a:pt x="6" y="17"/>
                    <a:pt x="6" y="17"/>
                  </a:cubicBezTo>
                  <a:cubicBezTo>
                    <a:pt x="6" y="16"/>
                    <a:pt x="6" y="16"/>
                    <a:pt x="6" y="15"/>
                  </a:cubicBezTo>
                  <a:cubicBezTo>
                    <a:pt x="40" y="15"/>
                    <a:pt x="40" y="15"/>
                    <a:pt x="40" y="15"/>
                  </a:cubicBezTo>
                  <a:cubicBezTo>
                    <a:pt x="39" y="16"/>
                    <a:pt x="39" y="17"/>
                    <a:pt x="39" y="17"/>
                  </a:cubicBezTo>
                  <a:close/>
                  <a:moveTo>
                    <a:pt x="40" y="14"/>
                  </a:moveTo>
                  <a:cubicBezTo>
                    <a:pt x="6" y="14"/>
                    <a:pt x="6" y="14"/>
                    <a:pt x="6" y="14"/>
                  </a:cubicBezTo>
                  <a:cubicBezTo>
                    <a:pt x="6" y="13"/>
                    <a:pt x="6" y="13"/>
                    <a:pt x="6" y="13"/>
                  </a:cubicBezTo>
                  <a:cubicBezTo>
                    <a:pt x="6" y="12"/>
                    <a:pt x="6" y="12"/>
                    <a:pt x="6" y="12"/>
                  </a:cubicBezTo>
                  <a:cubicBezTo>
                    <a:pt x="40" y="12"/>
                    <a:pt x="40" y="12"/>
                    <a:pt x="40" y="12"/>
                  </a:cubicBezTo>
                  <a:cubicBezTo>
                    <a:pt x="40" y="12"/>
                    <a:pt x="40" y="13"/>
                    <a:pt x="40" y="14"/>
                  </a:cubicBezTo>
                  <a:close/>
                  <a:moveTo>
                    <a:pt x="40" y="10"/>
                  </a:moveTo>
                  <a:cubicBezTo>
                    <a:pt x="6" y="10"/>
                    <a:pt x="6" y="10"/>
                    <a:pt x="6" y="10"/>
                  </a:cubicBezTo>
                  <a:cubicBezTo>
                    <a:pt x="6" y="10"/>
                    <a:pt x="6" y="9"/>
                    <a:pt x="6" y="8"/>
                  </a:cubicBezTo>
                  <a:cubicBezTo>
                    <a:pt x="40" y="8"/>
                    <a:pt x="40" y="8"/>
                    <a:pt x="40" y="8"/>
                  </a:cubicBezTo>
                  <a:cubicBezTo>
                    <a:pt x="40" y="9"/>
                    <a:pt x="40" y="9"/>
                    <a:pt x="40" y="10"/>
                  </a:cubicBezTo>
                  <a:cubicBezTo>
                    <a:pt x="40" y="10"/>
                    <a:pt x="40" y="10"/>
                    <a:pt x="40" y="10"/>
                  </a:cubicBezTo>
                  <a:close/>
                  <a:moveTo>
                    <a:pt x="74" y="2"/>
                  </a:moveTo>
                  <a:cubicBezTo>
                    <a:pt x="79" y="2"/>
                    <a:pt x="82" y="2"/>
                    <a:pt x="84" y="4"/>
                  </a:cubicBezTo>
                  <a:cubicBezTo>
                    <a:pt x="60" y="4"/>
                    <a:pt x="60" y="4"/>
                    <a:pt x="60" y="4"/>
                  </a:cubicBezTo>
                  <a:cubicBezTo>
                    <a:pt x="64" y="2"/>
                    <a:pt x="69" y="2"/>
                    <a:pt x="74" y="2"/>
                  </a:cubicBezTo>
                  <a:close/>
                  <a:moveTo>
                    <a:pt x="57" y="5"/>
                  </a:moveTo>
                  <a:cubicBezTo>
                    <a:pt x="86" y="5"/>
                    <a:pt x="86" y="5"/>
                    <a:pt x="86" y="5"/>
                  </a:cubicBezTo>
                  <a:cubicBezTo>
                    <a:pt x="87" y="6"/>
                    <a:pt x="87" y="6"/>
                    <a:pt x="87" y="7"/>
                  </a:cubicBezTo>
                  <a:cubicBezTo>
                    <a:pt x="55" y="7"/>
                    <a:pt x="55" y="7"/>
                    <a:pt x="55" y="7"/>
                  </a:cubicBezTo>
                  <a:cubicBezTo>
                    <a:pt x="55" y="6"/>
                    <a:pt x="56" y="6"/>
                    <a:pt x="57" y="5"/>
                  </a:cubicBezTo>
                  <a:close/>
                  <a:moveTo>
                    <a:pt x="54" y="10"/>
                  </a:moveTo>
                  <a:cubicBezTo>
                    <a:pt x="54" y="9"/>
                    <a:pt x="54" y="9"/>
                    <a:pt x="54" y="8"/>
                  </a:cubicBezTo>
                  <a:cubicBezTo>
                    <a:pt x="88" y="8"/>
                    <a:pt x="88" y="8"/>
                    <a:pt x="88" y="8"/>
                  </a:cubicBezTo>
                  <a:cubicBezTo>
                    <a:pt x="88" y="9"/>
                    <a:pt x="88" y="10"/>
                    <a:pt x="88" y="10"/>
                  </a:cubicBezTo>
                  <a:cubicBezTo>
                    <a:pt x="54" y="10"/>
                    <a:pt x="54" y="10"/>
                    <a:pt x="54" y="10"/>
                  </a:cubicBezTo>
                  <a:cubicBezTo>
                    <a:pt x="54" y="10"/>
                    <a:pt x="54" y="10"/>
                    <a:pt x="54" y="10"/>
                  </a:cubicBezTo>
                  <a:close/>
                  <a:moveTo>
                    <a:pt x="72" y="31"/>
                  </a:moveTo>
                  <a:cubicBezTo>
                    <a:pt x="70" y="31"/>
                    <a:pt x="67" y="30"/>
                    <a:pt x="64" y="29"/>
                  </a:cubicBezTo>
                  <a:cubicBezTo>
                    <a:pt x="81" y="29"/>
                    <a:pt x="81" y="29"/>
                    <a:pt x="81" y="29"/>
                  </a:cubicBezTo>
                  <a:cubicBezTo>
                    <a:pt x="79" y="30"/>
                    <a:pt x="76" y="31"/>
                    <a:pt x="72" y="31"/>
                  </a:cubicBezTo>
                  <a:close/>
                  <a:moveTo>
                    <a:pt x="85" y="26"/>
                  </a:moveTo>
                  <a:cubicBezTo>
                    <a:pt x="85" y="26"/>
                    <a:pt x="84" y="27"/>
                    <a:pt x="83" y="27"/>
                  </a:cubicBezTo>
                  <a:cubicBezTo>
                    <a:pt x="62" y="27"/>
                    <a:pt x="62" y="27"/>
                    <a:pt x="62" y="27"/>
                  </a:cubicBezTo>
                  <a:cubicBezTo>
                    <a:pt x="61" y="27"/>
                    <a:pt x="60" y="26"/>
                    <a:pt x="59" y="25"/>
                  </a:cubicBezTo>
                  <a:cubicBezTo>
                    <a:pt x="85" y="25"/>
                    <a:pt x="85" y="25"/>
                    <a:pt x="85" y="25"/>
                  </a:cubicBezTo>
                  <a:cubicBezTo>
                    <a:pt x="85" y="25"/>
                    <a:pt x="85" y="26"/>
                    <a:pt x="85" y="26"/>
                  </a:cubicBezTo>
                  <a:close/>
                  <a:moveTo>
                    <a:pt x="86" y="24"/>
                  </a:moveTo>
                  <a:cubicBezTo>
                    <a:pt x="58" y="24"/>
                    <a:pt x="58" y="24"/>
                    <a:pt x="58" y="24"/>
                  </a:cubicBezTo>
                  <a:cubicBezTo>
                    <a:pt x="58" y="23"/>
                    <a:pt x="57" y="23"/>
                    <a:pt x="57" y="22"/>
                  </a:cubicBezTo>
                  <a:cubicBezTo>
                    <a:pt x="87" y="22"/>
                    <a:pt x="87" y="22"/>
                    <a:pt x="87" y="22"/>
                  </a:cubicBezTo>
                  <a:cubicBezTo>
                    <a:pt x="87" y="23"/>
                    <a:pt x="86" y="23"/>
                    <a:pt x="86" y="24"/>
                  </a:cubicBezTo>
                  <a:close/>
                  <a:moveTo>
                    <a:pt x="87" y="21"/>
                  </a:moveTo>
                  <a:cubicBezTo>
                    <a:pt x="56" y="21"/>
                    <a:pt x="56" y="21"/>
                    <a:pt x="56" y="21"/>
                  </a:cubicBezTo>
                  <a:cubicBezTo>
                    <a:pt x="56" y="20"/>
                    <a:pt x="55" y="19"/>
                    <a:pt x="55" y="19"/>
                  </a:cubicBezTo>
                  <a:cubicBezTo>
                    <a:pt x="88" y="19"/>
                    <a:pt x="88" y="19"/>
                    <a:pt x="88" y="19"/>
                  </a:cubicBezTo>
                  <a:cubicBezTo>
                    <a:pt x="88" y="19"/>
                    <a:pt x="87" y="20"/>
                    <a:pt x="87" y="21"/>
                  </a:cubicBezTo>
                  <a:close/>
                  <a:moveTo>
                    <a:pt x="88" y="17"/>
                  </a:moveTo>
                  <a:cubicBezTo>
                    <a:pt x="55" y="17"/>
                    <a:pt x="55" y="17"/>
                    <a:pt x="55" y="17"/>
                  </a:cubicBezTo>
                  <a:cubicBezTo>
                    <a:pt x="55" y="17"/>
                    <a:pt x="54" y="16"/>
                    <a:pt x="54" y="15"/>
                  </a:cubicBezTo>
                  <a:cubicBezTo>
                    <a:pt x="88" y="15"/>
                    <a:pt x="88" y="15"/>
                    <a:pt x="88" y="15"/>
                  </a:cubicBezTo>
                  <a:cubicBezTo>
                    <a:pt x="88" y="16"/>
                    <a:pt x="88" y="16"/>
                    <a:pt x="88" y="17"/>
                  </a:cubicBezTo>
                  <a:close/>
                  <a:moveTo>
                    <a:pt x="88" y="14"/>
                  </a:moveTo>
                  <a:cubicBezTo>
                    <a:pt x="54" y="14"/>
                    <a:pt x="54" y="14"/>
                    <a:pt x="54" y="14"/>
                  </a:cubicBezTo>
                  <a:cubicBezTo>
                    <a:pt x="54" y="13"/>
                    <a:pt x="54" y="12"/>
                    <a:pt x="54" y="12"/>
                  </a:cubicBezTo>
                  <a:cubicBezTo>
                    <a:pt x="88" y="12"/>
                    <a:pt x="88" y="12"/>
                    <a:pt x="88" y="12"/>
                  </a:cubicBezTo>
                  <a:cubicBezTo>
                    <a:pt x="88" y="12"/>
                    <a:pt x="88" y="12"/>
                    <a:pt x="88" y="13"/>
                  </a:cubicBezTo>
                  <a:cubicBezTo>
                    <a:pt x="88" y="13"/>
                    <a:pt x="88" y="13"/>
                    <a:pt x="88" y="14"/>
                  </a:cubicBezTo>
                  <a:close/>
                  <a:moveTo>
                    <a:pt x="90" y="6"/>
                  </a:moveTo>
                  <a:cubicBezTo>
                    <a:pt x="90" y="6"/>
                    <a:pt x="89" y="6"/>
                    <a:pt x="88" y="6"/>
                  </a:cubicBezTo>
                  <a:cubicBezTo>
                    <a:pt x="89" y="5"/>
                    <a:pt x="90" y="5"/>
                    <a:pt x="90" y="5"/>
                  </a:cubicBezTo>
                  <a:cubicBezTo>
                    <a:pt x="91" y="5"/>
                    <a:pt x="92" y="5"/>
                    <a:pt x="92" y="6"/>
                  </a:cubicBezTo>
                  <a:cubicBezTo>
                    <a:pt x="92" y="6"/>
                    <a:pt x="91" y="6"/>
                    <a:pt x="9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30"/>
            <p:cNvSpPr>
              <a:spLocks noChangeArrowheads="1"/>
            </p:cNvSpPr>
            <p:nvPr userDrawn="1"/>
          </p:nvSpPr>
          <p:spPr bwMode="auto">
            <a:xfrm>
              <a:off x="5555" y="1722"/>
              <a:ext cx="383" cy="1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5"/>
            <p:cNvSpPr>
              <a:spLocks noEditPoints="1"/>
            </p:cNvSpPr>
            <p:nvPr userDrawn="1"/>
          </p:nvSpPr>
          <p:spPr bwMode="auto">
            <a:xfrm>
              <a:off x="6213" y="3596"/>
              <a:ext cx="746" cy="746"/>
            </a:xfrm>
            <a:custGeom>
              <a:avLst/>
              <a:gdLst>
                <a:gd name="T0" fmla="*/ 117 w 234"/>
                <a:gd name="T1" fmla="*/ 234 h 234"/>
                <a:gd name="T2" fmla="*/ 0 w 234"/>
                <a:gd name="T3" fmla="*/ 117 h 234"/>
                <a:gd name="T4" fmla="*/ 117 w 234"/>
                <a:gd name="T5" fmla="*/ 0 h 234"/>
                <a:gd name="T6" fmla="*/ 234 w 234"/>
                <a:gd name="T7" fmla="*/ 117 h 234"/>
                <a:gd name="T8" fmla="*/ 117 w 234"/>
                <a:gd name="T9" fmla="*/ 234 h 234"/>
                <a:gd name="T10" fmla="*/ 117 w 234"/>
                <a:gd name="T11" fmla="*/ 18 h 234"/>
                <a:gd name="T12" fmla="*/ 18 w 234"/>
                <a:gd name="T13" fmla="*/ 117 h 234"/>
                <a:gd name="T14" fmla="*/ 117 w 234"/>
                <a:gd name="T15" fmla="*/ 216 h 234"/>
                <a:gd name="T16" fmla="*/ 216 w 234"/>
                <a:gd name="T17" fmla="*/ 117 h 234"/>
                <a:gd name="T18" fmla="*/ 117 w 234"/>
                <a:gd name="T19" fmla="*/ 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117" y="234"/>
                  </a:moveTo>
                  <a:cubicBezTo>
                    <a:pt x="53" y="234"/>
                    <a:pt x="0" y="182"/>
                    <a:pt x="0" y="117"/>
                  </a:cubicBezTo>
                  <a:cubicBezTo>
                    <a:pt x="0" y="53"/>
                    <a:pt x="53" y="0"/>
                    <a:pt x="117" y="0"/>
                  </a:cubicBezTo>
                  <a:cubicBezTo>
                    <a:pt x="182" y="0"/>
                    <a:pt x="234" y="53"/>
                    <a:pt x="234" y="117"/>
                  </a:cubicBezTo>
                  <a:cubicBezTo>
                    <a:pt x="234" y="182"/>
                    <a:pt x="182" y="234"/>
                    <a:pt x="117" y="234"/>
                  </a:cubicBezTo>
                  <a:close/>
                  <a:moveTo>
                    <a:pt x="117" y="18"/>
                  </a:moveTo>
                  <a:cubicBezTo>
                    <a:pt x="63" y="18"/>
                    <a:pt x="18" y="63"/>
                    <a:pt x="18" y="117"/>
                  </a:cubicBezTo>
                  <a:cubicBezTo>
                    <a:pt x="18" y="172"/>
                    <a:pt x="63" y="216"/>
                    <a:pt x="117" y="216"/>
                  </a:cubicBezTo>
                  <a:cubicBezTo>
                    <a:pt x="172" y="216"/>
                    <a:pt x="216" y="172"/>
                    <a:pt x="216" y="117"/>
                  </a:cubicBezTo>
                  <a:cubicBezTo>
                    <a:pt x="216" y="63"/>
                    <a:pt x="172" y="18"/>
                    <a:pt x="117" y="18"/>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6"/>
            <p:cNvSpPr>
              <a:spLocks noChangeShapeType="1"/>
            </p:cNvSpPr>
            <p:nvPr userDrawn="1"/>
          </p:nvSpPr>
          <p:spPr bwMode="auto">
            <a:xfrm flipV="1">
              <a:off x="6586" y="3060"/>
              <a:ext cx="0" cy="922"/>
            </a:xfrm>
            <a:prstGeom prst="line">
              <a:avLst/>
            </a:prstGeom>
            <a:noFill/>
            <a:ln w="106363" cap="rnd">
              <a:solidFill>
                <a:srgbClr val="009E4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7"/>
            <p:cNvSpPr>
              <a:spLocks/>
            </p:cNvSpPr>
            <p:nvPr userDrawn="1"/>
          </p:nvSpPr>
          <p:spPr bwMode="auto">
            <a:xfrm>
              <a:off x="6353" y="2978"/>
              <a:ext cx="421" cy="117"/>
            </a:xfrm>
            <a:custGeom>
              <a:avLst/>
              <a:gdLst>
                <a:gd name="T0" fmla="*/ 0 w 132"/>
                <a:gd name="T1" fmla="*/ 0 h 37"/>
                <a:gd name="T2" fmla="*/ 83 w 132"/>
                <a:gd name="T3" fmla="*/ 37 h 37"/>
                <a:gd name="T4" fmla="*/ 132 w 132"/>
                <a:gd name="T5" fmla="*/ 0 h 37"/>
                <a:gd name="T6" fmla="*/ 0 w 132"/>
                <a:gd name="T7" fmla="*/ 0 h 37"/>
              </a:gdLst>
              <a:ahLst/>
              <a:cxnLst>
                <a:cxn ang="0">
                  <a:pos x="T0" y="T1"/>
                </a:cxn>
                <a:cxn ang="0">
                  <a:pos x="T2" y="T3"/>
                </a:cxn>
                <a:cxn ang="0">
                  <a:pos x="T4" y="T5"/>
                </a:cxn>
                <a:cxn ang="0">
                  <a:pos x="T6" y="T7"/>
                </a:cxn>
              </a:cxnLst>
              <a:rect l="0" t="0" r="r" b="b"/>
              <a:pathLst>
                <a:path w="132" h="37">
                  <a:moveTo>
                    <a:pt x="0" y="0"/>
                  </a:moveTo>
                  <a:cubicBezTo>
                    <a:pt x="13" y="22"/>
                    <a:pt x="55" y="37"/>
                    <a:pt x="83" y="37"/>
                  </a:cubicBezTo>
                  <a:cubicBezTo>
                    <a:pt x="111" y="37"/>
                    <a:pt x="132" y="18"/>
                    <a:pt x="132" y="0"/>
                  </a:cubicBezTo>
                  <a:lnTo>
                    <a:pt x="0"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Oval 38"/>
            <p:cNvSpPr>
              <a:spLocks noChangeArrowheads="1"/>
            </p:cNvSpPr>
            <p:nvPr userDrawn="1"/>
          </p:nvSpPr>
          <p:spPr bwMode="auto">
            <a:xfrm>
              <a:off x="6506" y="3896"/>
              <a:ext cx="185" cy="184"/>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9"/>
            <p:cNvSpPr>
              <a:spLocks/>
            </p:cNvSpPr>
            <p:nvPr userDrawn="1"/>
          </p:nvSpPr>
          <p:spPr bwMode="auto">
            <a:xfrm>
              <a:off x="6509" y="3765"/>
              <a:ext cx="154" cy="437"/>
            </a:xfrm>
            <a:custGeom>
              <a:avLst/>
              <a:gdLst>
                <a:gd name="T0" fmla="*/ 41 w 48"/>
                <a:gd name="T1" fmla="*/ 137 h 137"/>
                <a:gd name="T2" fmla="*/ 34 w 48"/>
                <a:gd name="T3" fmla="*/ 131 h 137"/>
                <a:gd name="T4" fmla="*/ 1 w 48"/>
                <a:gd name="T5" fmla="*/ 9 h 137"/>
                <a:gd name="T6" fmla="*/ 6 w 48"/>
                <a:gd name="T7" fmla="*/ 1 h 137"/>
                <a:gd name="T8" fmla="*/ 15 w 48"/>
                <a:gd name="T9" fmla="*/ 6 h 137"/>
                <a:gd name="T10" fmla="*/ 47 w 48"/>
                <a:gd name="T11" fmla="*/ 128 h 137"/>
                <a:gd name="T12" fmla="*/ 42 w 48"/>
                <a:gd name="T13" fmla="*/ 136 h 137"/>
                <a:gd name="T14" fmla="*/ 41 w 4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7">
                  <a:moveTo>
                    <a:pt x="41" y="137"/>
                  </a:moveTo>
                  <a:cubicBezTo>
                    <a:pt x="38" y="137"/>
                    <a:pt x="35" y="134"/>
                    <a:pt x="34" y="131"/>
                  </a:cubicBezTo>
                  <a:cubicBezTo>
                    <a:pt x="1" y="9"/>
                    <a:pt x="1" y="9"/>
                    <a:pt x="1" y="9"/>
                  </a:cubicBezTo>
                  <a:cubicBezTo>
                    <a:pt x="0" y="5"/>
                    <a:pt x="3" y="2"/>
                    <a:pt x="6" y="1"/>
                  </a:cubicBezTo>
                  <a:cubicBezTo>
                    <a:pt x="10" y="0"/>
                    <a:pt x="14" y="2"/>
                    <a:pt x="15" y="6"/>
                  </a:cubicBezTo>
                  <a:cubicBezTo>
                    <a:pt x="47" y="128"/>
                    <a:pt x="47" y="128"/>
                    <a:pt x="47" y="128"/>
                  </a:cubicBezTo>
                  <a:cubicBezTo>
                    <a:pt x="48" y="131"/>
                    <a:pt x="46" y="135"/>
                    <a:pt x="42" y="136"/>
                  </a:cubicBezTo>
                  <a:cubicBezTo>
                    <a:pt x="42" y="136"/>
                    <a:pt x="41" y="137"/>
                    <a:pt x="41" y="1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0"/>
            <p:cNvSpPr>
              <a:spLocks/>
            </p:cNvSpPr>
            <p:nvPr userDrawn="1"/>
          </p:nvSpPr>
          <p:spPr bwMode="auto">
            <a:xfrm>
              <a:off x="6564" y="4157"/>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0"/>
                    <a:pt x="0" y="7"/>
                  </a:cubicBezTo>
                  <a:cubicBezTo>
                    <a:pt x="0" y="3"/>
                    <a:pt x="3" y="0"/>
                    <a:pt x="7" y="0"/>
                  </a:cubicBezTo>
                  <a:cubicBezTo>
                    <a:pt x="40" y="0"/>
                    <a:pt x="40" y="0"/>
                    <a:pt x="40" y="0"/>
                  </a:cubicBezTo>
                  <a:cubicBezTo>
                    <a:pt x="44" y="0"/>
                    <a:pt x="47" y="3"/>
                    <a:pt x="47" y="7"/>
                  </a:cubicBezTo>
                  <a:cubicBezTo>
                    <a:pt x="47" y="10"/>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1"/>
            <p:cNvSpPr>
              <a:spLocks/>
            </p:cNvSpPr>
            <p:nvPr userDrawn="1"/>
          </p:nvSpPr>
          <p:spPr bwMode="auto">
            <a:xfrm>
              <a:off x="6462" y="3765"/>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1"/>
                    <a:pt x="0" y="7"/>
                  </a:cubicBezTo>
                  <a:cubicBezTo>
                    <a:pt x="0" y="4"/>
                    <a:pt x="3" y="0"/>
                    <a:pt x="7" y="0"/>
                  </a:cubicBezTo>
                  <a:cubicBezTo>
                    <a:pt x="40" y="0"/>
                    <a:pt x="40" y="0"/>
                    <a:pt x="40" y="0"/>
                  </a:cubicBezTo>
                  <a:cubicBezTo>
                    <a:pt x="44" y="0"/>
                    <a:pt x="47" y="4"/>
                    <a:pt x="47" y="7"/>
                  </a:cubicBezTo>
                  <a:cubicBezTo>
                    <a:pt x="47" y="11"/>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77983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with Illu">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Section title</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a:t>Click to edit subtitle</a:t>
            </a:r>
          </a:p>
        </p:txBody>
      </p:sp>
      <p:pic>
        <p:nvPicPr>
          <p:cNvPr id="5" name="Picture 4"/>
          <p:cNvPicPr>
            <a:picLocks noChangeAspect="1"/>
          </p:cNvPicPr>
          <p:nvPr userDrawn="1"/>
        </p:nvPicPr>
        <p:blipFill>
          <a:blip r:embed="rId2"/>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643352798"/>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Title Accent Color 1 with Ill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Demo</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a:t>Click to edit subtitle</a:t>
            </a:r>
          </a:p>
        </p:txBody>
      </p:sp>
      <p:pic>
        <p:nvPicPr>
          <p:cNvPr id="5" name="Picture 4"/>
          <p:cNvPicPr>
            <a:picLocks noChangeAspect="1"/>
          </p:cNvPicPr>
          <p:nvPr userDrawn="1"/>
        </p:nvPicPr>
        <p:blipFill>
          <a:blip r:embed="rId2"/>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2061012490"/>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lvl1pPr>
          </a:lstStyle>
          <a:p>
            <a:pPr lvl="0"/>
            <a:r>
              <a:rPr lang="en-US"/>
              <a:t>Subtitle</a:t>
            </a:r>
          </a:p>
        </p:txBody>
      </p:sp>
    </p:spTree>
    <p:extLst>
      <p:ext uri="{BB962C8B-B14F-4D97-AF65-F5344CB8AC3E}">
        <p14:creationId xmlns:p14="http://schemas.microsoft.com/office/powerpoint/2010/main" val="3752060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3393386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sub-title only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solidFill>
                  <a:schemeClr val="bg1"/>
                </a:solidFill>
              </a:defRPr>
            </a:lvl1pPr>
          </a:lstStyle>
          <a:p>
            <a:pPr lvl="0"/>
            <a:r>
              <a:rPr lang="en-US"/>
              <a:t>Subtitle</a:t>
            </a:r>
          </a:p>
        </p:txBody>
      </p:sp>
    </p:spTree>
    <p:extLst>
      <p:ext uri="{BB962C8B-B14F-4D97-AF65-F5344CB8AC3E}">
        <p14:creationId xmlns:p14="http://schemas.microsoft.com/office/powerpoint/2010/main" val="1885608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Title</a:t>
            </a:r>
          </a:p>
        </p:txBody>
      </p:sp>
    </p:spTree>
    <p:extLst>
      <p:ext uri="{BB962C8B-B14F-4D97-AF65-F5344CB8AC3E}">
        <p14:creationId xmlns:p14="http://schemas.microsoft.com/office/powerpoint/2010/main" val="2471085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62744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Next Steps/Summar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Next Steps/Summary</a:t>
            </a:r>
          </a:p>
        </p:txBody>
      </p:sp>
    </p:spTree>
    <p:extLst>
      <p:ext uri="{BB962C8B-B14F-4D97-AF65-F5344CB8AC3E}">
        <p14:creationId xmlns:p14="http://schemas.microsoft.com/office/powerpoint/2010/main" val="7128645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Question">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10679723" cy="2061740"/>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Questions?</a:t>
            </a:r>
          </a:p>
        </p:txBody>
      </p:sp>
      <p:sp>
        <p:nvSpPr>
          <p:cNvPr id="4" name="Text Placeholder 3"/>
          <p:cNvSpPr>
            <a:spLocks noGrp="1"/>
          </p:cNvSpPr>
          <p:nvPr>
            <p:ph type="body" sz="quarter" idx="10" hasCustomPrompt="1"/>
          </p:nvPr>
        </p:nvSpPr>
        <p:spPr>
          <a:xfrm>
            <a:off x="0" y="4668839"/>
            <a:ext cx="10713573" cy="1463675"/>
          </a:xfrm>
        </p:spPr>
        <p:txBody>
          <a:bodyPr lIns="274320">
            <a:normAutofit/>
          </a:bodyPr>
          <a:lstStyle>
            <a:lvl1pPr marL="0" indent="0">
              <a:buNone/>
              <a:defRPr sz="3529"/>
            </a:lvl1pPr>
          </a:lstStyle>
          <a:p>
            <a:r>
              <a:rPr lang="en-US"/>
              <a:t>Name</a:t>
            </a:r>
          </a:p>
          <a:p>
            <a:r>
              <a:rPr lang="en-US"/>
              <a:t>Email</a:t>
            </a:r>
          </a:p>
        </p:txBody>
      </p:sp>
    </p:spTree>
    <p:extLst>
      <p:ext uri="{BB962C8B-B14F-4D97-AF65-F5344CB8AC3E}">
        <p14:creationId xmlns:p14="http://schemas.microsoft.com/office/powerpoint/2010/main" val="449139484"/>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220934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169D952E-77BD-4C1C-BAEE-1CCBBB4E5102}" type="datetimeFigureOut">
              <a:rPr lang="en-US" smtClean="0"/>
              <a:t>4/4/2019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A604E0F-A3A2-445C-A427-B254AD2D69C8}" type="slidenum">
              <a:rPr lang="en-US" smtClean="0"/>
              <a:t>‹#›</a:t>
            </a:fld>
            <a:endParaRPr lang="en-US"/>
          </a:p>
        </p:txBody>
      </p:sp>
    </p:spTree>
    <p:extLst>
      <p:ext uri="{BB962C8B-B14F-4D97-AF65-F5344CB8AC3E}">
        <p14:creationId xmlns:p14="http://schemas.microsoft.com/office/powerpoint/2010/main" val="2880532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3495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190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66515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63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651516" y="1379960"/>
            <a:ext cx="4233857" cy="3005953"/>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649896" y="4385894"/>
            <a:ext cx="4233857" cy="885332"/>
          </a:xfrm>
        </p:spPr>
        <p:txBody>
          <a:bodyPr tIns="109728" bIns="109728">
            <a:noAutofit/>
          </a:bodyPr>
          <a:lstStyle>
            <a:lvl1pPr marL="0" indent="0">
              <a:spcBef>
                <a:spcPts val="0"/>
              </a:spcBef>
              <a:buNone/>
              <a:defRPr sz="3136">
                <a:solidFill>
                  <a:schemeClr val="bg1"/>
                </a:solidFill>
              </a:defRPr>
            </a:lvl1pPr>
          </a:lstStyle>
          <a:p>
            <a:pPr lvl="0"/>
            <a:r>
              <a:rPr lang="en-US"/>
              <a:t>Speaker Name</a:t>
            </a:r>
          </a:p>
        </p:txBody>
      </p:sp>
      <p:grpSp>
        <p:nvGrpSpPr>
          <p:cNvPr id="100" name="Group 99"/>
          <p:cNvGrpSpPr/>
          <p:nvPr userDrawn="1"/>
        </p:nvGrpSpPr>
        <p:grpSpPr>
          <a:xfrm>
            <a:off x="600790" y="864966"/>
            <a:ext cx="5747752" cy="5775568"/>
            <a:chOff x="612837" y="751557"/>
            <a:chExt cx="5863006" cy="5890545"/>
          </a:xfrm>
        </p:grpSpPr>
        <p:grpSp>
          <p:nvGrpSpPr>
            <p:cNvPr id="101" name="Group 9"/>
            <p:cNvGrpSpPr>
              <a:grpSpLocks noChangeAspect="1"/>
            </p:cNvGrpSpPr>
            <p:nvPr/>
          </p:nvGrpSpPr>
          <p:grpSpPr bwMode="auto">
            <a:xfrm>
              <a:off x="1123949" y="5598214"/>
              <a:ext cx="4987001" cy="1043888"/>
              <a:chOff x="-2860" y="2825"/>
              <a:chExt cx="2403" cy="503"/>
            </a:xfrm>
          </p:grpSpPr>
          <p:sp>
            <p:nvSpPr>
              <p:cNvPr id="180" name="Freeform 179"/>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1" name="Freeform 180"/>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2" name="Freeform 181"/>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3" name="Oval 182"/>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4" name="Oval 183"/>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5" name="Oval 184"/>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6" name="Oval 185"/>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grpSp>
        <p:grpSp>
          <p:nvGrpSpPr>
            <p:cNvPr id="102" name="Group 101"/>
            <p:cNvGrpSpPr/>
            <p:nvPr/>
          </p:nvGrpSpPr>
          <p:grpSpPr>
            <a:xfrm>
              <a:off x="3175242" y="5933412"/>
              <a:ext cx="1067987" cy="391267"/>
              <a:chOff x="3175242" y="5933412"/>
              <a:chExt cx="1067987" cy="436823"/>
            </a:xfrm>
          </p:grpSpPr>
          <p:sp>
            <p:nvSpPr>
              <p:cNvPr id="171" name="Freeform 170"/>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2" name="Freeform 171"/>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3" name="Freeform 172"/>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4" name="Freeform 173"/>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5" name="Freeform 174"/>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6" name="Freeform 175"/>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7" name="Freeform 176"/>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8" name="Freeform 177"/>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9" name="Freeform 178"/>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sp>
          <p:nvSpPr>
            <p:cNvPr id="103" name="Freeform 102"/>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4" name="Freeform 103"/>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5" name="Freeform 104"/>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6" name="Freeform 105"/>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7" name="Freeform 106"/>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08" name="Freeform 107"/>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09" name="Freeform 108"/>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0" name="Freeform 109"/>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1" name="Freeform 110"/>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2" name="Freeform 111"/>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3" name="Freeform 112"/>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nvGrpSpPr>
            <p:cNvPr id="114" name="Group 113"/>
            <p:cNvGrpSpPr/>
            <p:nvPr/>
          </p:nvGrpSpPr>
          <p:grpSpPr>
            <a:xfrm>
              <a:off x="1628067" y="897487"/>
              <a:ext cx="592741" cy="596020"/>
              <a:chOff x="1384862" y="1213712"/>
              <a:chExt cx="526613" cy="529527"/>
            </a:xfrm>
            <a:solidFill>
              <a:schemeClr val="accent6"/>
            </a:solidFill>
            <a:effectLst/>
          </p:grpSpPr>
          <p:sp>
            <p:nvSpPr>
              <p:cNvPr id="169"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70"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5" name="Group 114"/>
            <p:cNvGrpSpPr/>
            <p:nvPr/>
          </p:nvGrpSpPr>
          <p:grpSpPr>
            <a:xfrm>
              <a:off x="4187481" y="3662721"/>
              <a:ext cx="592741" cy="596020"/>
              <a:chOff x="1192991" y="986572"/>
              <a:chExt cx="526613" cy="529527"/>
            </a:xfrm>
            <a:solidFill>
              <a:schemeClr val="accent4"/>
            </a:solidFill>
            <a:effectLst/>
          </p:grpSpPr>
          <p:sp>
            <p:nvSpPr>
              <p:cNvPr id="167"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8"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6" name="Group 115"/>
            <p:cNvGrpSpPr/>
            <p:nvPr/>
          </p:nvGrpSpPr>
          <p:grpSpPr>
            <a:xfrm>
              <a:off x="5562569" y="3811694"/>
              <a:ext cx="592741" cy="596020"/>
              <a:chOff x="1169858" y="919275"/>
              <a:chExt cx="526613" cy="529527"/>
            </a:xfrm>
            <a:solidFill>
              <a:schemeClr val="bg2"/>
            </a:solidFill>
            <a:effectLst/>
          </p:grpSpPr>
          <p:sp>
            <p:nvSpPr>
              <p:cNvPr id="165"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6"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7" name="Group 116"/>
            <p:cNvGrpSpPr/>
            <p:nvPr/>
          </p:nvGrpSpPr>
          <p:grpSpPr>
            <a:xfrm>
              <a:off x="2251226" y="3920245"/>
              <a:ext cx="592741" cy="596020"/>
              <a:chOff x="1169858" y="919275"/>
              <a:chExt cx="526613" cy="529527"/>
            </a:xfrm>
            <a:solidFill>
              <a:schemeClr val="accent2"/>
            </a:solidFill>
            <a:effectLst/>
          </p:grpSpPr>
          <p:sp>
            <p:nvSpPr>
              <p:cNvPr id="1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3"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4"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8" name="Group 117"/>
            <p:cNvGrpSpPr/>
            <p:nvPr/>
          </p:nvGrpSpPr>
          <p:grpSpPr>
            <a:xfrm>
              <a:off x="1979416" y="2931272"/>
              <a:ext cx="592741" cy="596020"/>
              <a:chOff x="1169858" y="919275"/>
              <a:chExt cx="526613" cy="529527"/>
            </a:xfrm>
            <a:solidFill>
              <a:schemeClr val="bg2"/>
            </a:solidFill>
            <a:effectLst/>
          </p:grpSpPr>
          <p:sp>
            <p:nvSpPr>
              <p:cNvPr id="16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9" name="Group 118"/>
            <p:cNvGrpSpPr/>
            <p:nvPr/>
          </p:nvGrpSpPr>
          <p:grpSpPr>
            <a:xfrm>
              <a:off x="1087443" y="3772491"/>
              <a:ext cx="353569" cy="355525"/>
              <a:chOff x="1169858" y="919275"/>
              <a:chExt cx="526613" cy="529527"/>
            </a:xfrm>
            <a:solidFill>
              <a:schemeClr val="accent2"/>
            </a:solidFill>
            <a:effectLst/>
          </p:grpSpPr>
          <p:sp>
            <p:nvSpPr>
              <p:cNvPr id="15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0" name="Group 119"/>
            <p:cNvGrpSpPr/>
            <p:nvPr/>
          </p:nvGrpSpPr>
          <p:grpSpPr>
            <a:xfrm>
              <a:off x="2808843" y="2093298"/>
              <a:ext cx="353569" cy="355525"/>
              <a:chOff x="1169858" y="919275"/>
              <a:chExt cx="526613" cy="529527"/>
            </a:xfrm>
            <a:solidFill>
              <a:schemeClr val="tx2"/>
            </a:solidFill>
            <a:effectLst/>
          </p:grpSpPr>
          <p:sp>
            <p:nvSpPr>
              <p:cNvPr id="15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1" name="Group 120"/>
            <p:cNvGrpSpPr/>
            <p:nvPr/>
          </p:nvGrpSpPr>
          <p:grpSpPr>
            <a:xfrm>
              <a:off x="3907404" y="751557"/>
              <a:ext cx="353569" cy="355525"/>
              <a:chOff x="1169858" y="919275"/>
              <a:chExt cx="526613" cy="529527"/>
            </a:xfrm>
            <a:solidFill>
              <a:schemeClr val="bg2"/>
            </a:solidFill>
            <a:effectLst/>
          </p:grpSpPr>
          <p:sp>
            <p:nvSpPr>
              <p:cNvPr id="15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2" name="Group 121"/>
            <p:cNvGrpSpPr/>
            <p:nvPr/>
          </p:nvGrpSpPr>
          <p:grpSpPr>
            <a:xfrm>
              <a:off x="4368105" y="2793107"/>
              <a:ext cx="353569" cy="355525"/>
              <a:chOff x="1169858" y="919275"/>
              <a:chExt cx="526613" cy="529527"/>
            </a:xfrm>
            <a:solidFill>
              <a:schemeClr val="bg2"/>
            </a:solidFill>
            <a:effectLst/>
          </p:grpSpPr>
          <p:sp>
            <p:nvSpPr>
              <p:cNvPr id="15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3" name="Group 122"/>
            <p:cNvGrpSpPr/>
            <p:nvPr/>
          </p:nvGrpSpPr>
          <p:grpSpPr>
            <a:xfrm>
              <a:off x="3573191" y="4403674"/>
              <a:ext cx="353569" cy="355525"/>
              <a:chOff x="1169858" y="919275"/>
              <a:chExt cx="526613" cy="529527"/>
            </a:xfrm>
            <a:solidFill>
              <a:schemeClr val="accent6"/>
            </a:solidFill>
            <a:effectLst/>
          </p:grpSpPr>
          <p:sp>
            <p:nvSpPr>
              <p:cNvPr id="1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4" name="Group 123"/>
            <p:cNvGrpSpPr/>
            <p:nvPr/>
          </p:nvGrpSpPr>
          <p:grpSpPr>
            <a:xfrm>
              <a:off x="4469596" y="5087159"/>
              <a:ext cx="353569" cy="355525"/>
              <a:chOff x="1169858" y="919275"/>
              <a:chExt cx="526613" cy="529527"/>
            </a:xfrm>
            <a:solidFill>
              <a:schemeClr val="accent3"/>
            </a:solidFill>
            <a:effectLst/>
          </p:grpSpPr>
          <p:sp>
            <p:nvSpPr>
              <p:cNvPr id="14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25" name="Freeform 124"/>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26"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27"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nvGrpSpPr>
            <p:cNvPr id="128" name="Group 127"/>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145"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6"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7"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29" name="Freeform 128"/>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grpSp>
          <p:nvGrpSpPr>
            <p:cNvPr id="130" name="Group 129"/>
            <p:cNvGrpSpPr/>
            <p:nvPr/>
          </p:nvGrpSpPr>
          <p:grpSpPr>
            <a:xfrm>
              <a:off x="5395907" y="2512962"/>
              <a:ext cx="630934" cy="678141"/>
              <a:chOff x="3023219" y="704265"/>
              <a:chExt cx="552891" cy="594263"/>
            </a:xfrm>
            <a:solidFill>
              <a:schemeClr val="bg1"/>
            </a:solidFill>
          </p:grpSpPr>
          <p:sp>
            <p:nvSpPr>
              <p:cNvPr id="138"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39"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0"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1"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2"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algn="ctr" defTabSz="895919" fontAlgn="base">
                  <a:spcBef>
                    <a:spcPct val="0"/>
                  </a:spcBef>
                  <a:spcAft>
                    <a:spcPct val="0"/>
                  </a:spcAft>
                </a:pPr>
                <a:endParaRPr lang="en-US" sz="2157" kern="0">
                  <a:gradFill>
                    <a:gsLst>
                      <a:gs pos="0">
                        <a:srgbClr val="FFFFFF"/>
                      </a:gs>
                      <a:gs pos="100000">
                        <a:srgbClr val="FFFFFF"/>
                      </a:gs>
                    </a:gsLst>
                    <a:lin ang="5400000" scaled="0"/>
                  </a:gradFill>
                  <a:latin typeface="Segoe"/>
                </a:endParaRPr>
              </a:p>
            </p:txBody>
          </p:sp>
          <p:sp>
            <p:nvSpPr>
              <p:cNvPr id="143"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4"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sp>
          <p:nvSpPr>
            <p:cNvPr id="131" name="Freeform 130"/>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32" name="Freeform 131"/>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33"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nvGrpSpPr>
            <p:cNvPr id="134" name="Group 133"/>
            <p:cNvGrpSpPr/>
            <p:nvPr/>
          </p:nvGrpSpPr>
          <p:grpSpPr>
            <a:xfrm>
              <a:off x="4469596" y="5727411"/>
              <a:ext cx="353569" cy="355525"/>
              <a:chOff x="1169858" y="919275"/>
              <a:chExt cx="526613" cy="529527"/>
            </a:xfrm>
            <a:solidFill>
              <a:schemeClr val="accent3">
                <a:alpha val="6000"/>
              </a:schemeClr>
            </a:solidFill>
            <a:effectLst/>
          </p:grpSpPr>
          <p:sp>
            <p:nvSpPr>
              <p:cNvPr id="13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3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35" name="Rectangle 134"/>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9" name="Picture 18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26554" y="120036"/>
            <a:ext cx="2176057" cy="800562"/>
          </a:xfrm>
          <a:prstGeom prst="rect">
            <a:avLst/>
          </a:prstGeom>
        </p:spPr>
      </p:pic>
    </p:spTree>
    <p:extLst>
      <p:ext uri="{BB962C8B-B14F-4D97-AF65-F5344CB8AC3E}">
        <p14:creationId xmlns:p14="http://schemas.microsoft.com/office/powerpoint/2010/main" val="31487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1"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9749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39950418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963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FFFFFF"/>
                </a:solidFill>
              </a:rPr>
              <a:pPr/>
              <a:t>‹#›</a:t>
            </a:fld>
            <a:endParaRPr lang="en-IN">
              <a:solidFill>
                <a:srgbClr val="FFFFFF"/>
              </a:solidFill>
            </a:endParaRPr>
          </a:p>
        </p:txBody>
      </p:sp>
    </p:spTree>
    <p:extLst>
      <p:ext uri="{BB962C8B-B14F-4D97-AF65-F5344CB8AC3E}">
        <p14:creationId xmlns:p14="http://schemas.microsoft.com/office/powerpoint/2010/main" val="4119426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Section Title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096000" y="533"/>
            <a:ext cx="3047811" cy="3436783"/>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158784" y="0"/>
            <a:ext cx="3061893" cy="3428480"/>
          </a:xfrm>
          <a:prstGeom prst="rect">
            <a:avLst/>
          </a:prstGeom>
        </p:spPr>
      </p:pic>
      <p:pic>
        <p:nvPicPr>
          <p:cNvPr id="5" name="Picture 4" descr="advocacy.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5999" y="3421217"/>
            <a:ext cx="3062785" cy="3436783"/>
          </a:xfrm>
          <a:prstGeom prst="rect">
            <a:avLst/>
          </a:prstGeom>
        </p:spPr>
      </p:pic>
      <p:pic>
        <p:nvPicPr>
          <p:cNvPr id="6" name="Picture 5" descr="Purchase.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29215" y="3421217"/>
            <a:ext cx="3062785" cy="3436783"/>
          </a:xfrm>
          <a:prstGeom prst="rect">
            <a:avLst/>
          </a:prstGeom>
        </p:spPr>
      </p:pic>
    </p:spTree>
    <p:extLst>
      <p:ext uri="{BB962C8B-B14F-4D97-AF65-F5344CB8AC3E}">
        <p14:creationId xmlns:p14="http://schemas.microsoft.com/office/powerpoint/2010/main" val="3309084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486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778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2" y="3425829"/>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54840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7"/>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7"/>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9"/>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71958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5"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337" indent="0" algn="ctr">
              <a:buNone/>
              <a:defRPr>
                <a:solidFill>
                  <a:schemeClr val="tx1">
                    <a:tint val="75000"/>
                  </a:schemeClr>
                </a:solidFill>
              </a:defRPr>
            </a:lvl2pPr>
            <a:lvl3pPr marL="912672" indent="0" algn="ctr">
              <a:buNone/>
              <a:defRPr>
                <a:solidFill>
                  <a:schemeClr val="tx1">
                    <a:tint val="75000"/>
                  </a:schemeClr>
                </a:solidFill>
              </a:defRPr>
            </a:lvl3pPr>
            <a:lvl4pPr marL="1369007" indent="0" algn="ctr">
              <a:buNone/>
              <a:defRPr>
                <a:solidFill>
                  <a:schemeClr val="tx1">
                    <a:tint val="75000"/>
                  </a:schemeClr>
                </a:solidFill>
              </a:defRPr>
            </a:lvl4pPr>
            <a:lvl5pPr marL="1825342" indent="0" algn="ctr">
              <a:buNone/>
              <a:defRPr>
                <a:solidFill>
                  <a:schemeClr val="tx1">
                    <a:tint val="75000"/>
                  </a:schemeClr>
                </a:solidFill>
              </a:defRPr>
            </a:lvl5pPr>
            <a:lvl6pPr marL="2281679" indent="0" algn="ctr">
              <a:buNone/>
              <a:defRPr>
                <a:solidFill>
                  <a:schemeClr val="tx1">
                    <a:tint val="75000"/>
                  </a:schemeClr>
                </a:solidFill>
              </a:defRPr>
            </a:lvl6pPr>
            <a:lvl7pPr marL="2738014" indent="0" algn="ctr">
              <a:buNone/>
              <a:defRPr>
                <a:solidFill>
                  <a:schemeClr val="tx1">
                    <a:tint val="75000"/>
                  </a:schemeClr>
                </a:solidFill>
              </a:defRPr>
            </a:lvl7pPr>
            <a:lvl8pPr marL="3194351" indent="0" algn="ctr">
              <a:buNone/>
              <a:defRPr>
                <a:solidFill>
                  <a:schemeClr val="tx1">
                    <a:tint val="75000"/>
                  </a:schemeClr>
                </a:solidFill>
              </a:defRPr>
            </a:lvl8pPr>
            <a:lvl9pPr marL="3650687" indent="0" algn="ctr">
              <a:buNone/>
              <a:defRPr>
                <a:solidFill>
                  <a:schemeClr val="tx1">
                    <a:tint val="75000"/>
                  </a:schemeClr>
                </a:solidFill>
              </a:defRPr>
            </a:lvl9pPr>
          </a:lstStyle>
          <a:p>
            <a:pPr marL="0" marR="0" lvl="0" indent="0" algn="l" defTabSz="91267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5" y="1447800"/>
            <a:ext cx="10240453" cy="914096"/>
          </a:xfrm>
        </p:spPr>
        <p:txBody>
          <a:bodyPr wrap="square" anchor="b">
            <a:noAutofit/>
          </a:bodyPr>
          <a:lstStyle>
            <a:lvl1pPr marL="0" indent="0">
              <a:buNone/>
              <a:defRPr sz="6696" spc="-150"/>
            </a:lvl1pPr>
          </a:lstStyle>
          <a:p>
            <a:pPr lvl="0"/>
            <a:r>
              <a:rPr lang="en-US"/>
              <a:t>Click to edit Master text styles</a:t>
            </a:r>
          </a:p>
        </p:txBody>
      </p:sp>
    </p:spTree>
    <p:extLst>
      <p:ext uri="{BB962C8B-B14F-4D97-AF65-F5344CB8AC3E}">
        <p14:creationId xmlns:p14="http://schemas.microsoft.com/office/powerpoint/2010/main" val="3685469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46" indent="0">
              <a:buNone/>
              <a:defRPr sz="2000">
                <a:gradFill>
                  <a:gsLst>
                    <a:gs pos="100000">
                      <a:schemeClr val="bg2"/>
                    </a:gs>
                    <a:gs pos="6000">
                      <a:schemeClr val="bg2"/>
                    </a:gs>
                  </a:gsLst>
                  <a:lin ang="5400000" scaled="0"/>
                </a:gradFill>
              </a:defRPr>
            </a:lvl3pPr>
            <a:lvl4pPr marL="456354" indent="0">
              <a:buNone/>
              <a:defRPr sz="2000">
                <a:gradFill>
                  <a:gsLst>
                    <a:gs pos="100000">
                      <a:schemeClr val="bg2"/>
                    </a:gs>
                    <a:gs pos="6000">
                      <a:schemeClr val="bg2"/>
                    </a:gs>
                  </a:gsLst>
                  <a:lin ang="5400000" scaled="0"/>
                </a:gradFill>
              </a:defRPr>
            </a:lvl4pPr>
            <a:lvl5pPr marL="692455"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94596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46" indent="0">
              <a:buNone/>
              <a:defRPr sz="2000">
                <a:gradFill>
                  <a:gsLst>
                    <a:gs pos="100000">
                      <a:schemeClr val="bg2"/>
                    </a:gs>
                    <a:gs pos="0">
                      <a:schemeClr val="bg2"/>
                    </a:gs>
                  </a:gsLst>
                  <a:lin ang="5400000" scaled="0"/>
                </a:gradFill>
              </a:defRPr>
            </a:lvl3pPr>
            <a:lvl4pPr marL="456354" indent="0">
              <a:buNone/>
              <a:defRPr sz="2000">
                <a:gradFill>
                  <a:gsLst>
                    <a:gs pos="100000">
                      <a:schemeClr val="bg2"/>
                    </a:gs>
                    <a:gs pos="0">
                      <a:schemeClr val="bg2"/>
                    </a:gs>
                  </a:gsLst>
                  <a:lin ang="5400000" scaled="0"/>
                </a:gradFill>
              </a:defRPr>
            </a:lvl4pPr>
            <a:lvl5pPr marL="692455"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88930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51" y="1447799"/>
            <a:ext cx="11151917" cy="2043636"/>
          </a:xfrm>
          <a:prstGeom prst="rect">
            <a:avLst/>
          </a:prstGeom>
        </p:spPr>
        <p:txBody>
          <a:bodyPr/>
          <a:lstStyle>
            <a:lvl1pPr marL="283638" indent="-283638">
              <a:buFont typeface="Wingdings" pitchFamily="2" charset="2"/>
              <a:buChar char=""/>
              <a:defRPr sz="4000"/>
            </a:lvl1pPr>
            <a:lvl2pPr marL="516569" indent="-232931">
              <a:buFont typeface="Wingdings" pitchFamily="2" charset="2"/>
              <a:buChar char=""/>
              <a:defRPr>
                <a:latin typeface="+mn-lt"/>
              </a:defRPr>
            </a:lvl2pPr>
            <a:lvl3pPr marL="739990" indent="-223424">
              <a:buFont typeface="Wingdings" pitchFamily="2" charset="2"/>
              <a:buChar char=""/>
              <a:tabLst/>
              <a:defRPr>
                <a:latin typeface="+mn-lt"/>
              </a:defRPr>
            </a:lvl3pPr>
            <a:lvl4pPr marL="912707" indent="-172717">
              <a:buFont typeface="Wingdings" pitchFamily="2" charset="2"/>
              <a:buChar char=""/>
              <a:defRPr>
                <a:latin typeface="+mn-lt"/>
              </a:defRPr>
            </a:lvl4pPr>
            <a:lvl5pPr marL="1085425" indent="-172717">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16195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2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9" y="1447803"/>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2931" indent="0">
              <a:buNone/>
              <a:defRPr sz="2000"/>
            </a:lvl3pPr>
            <a:lvl4pPr marL="456354" indent="0">
              <a:buNone/>
              <a:defRPr sz="2000"/>
            </a:lvl4pPr>
            <a:lvl5pPr marL="692455"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6" y="1447803"/>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69"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31"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522"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116"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929060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9" y="1447803"/>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2931" indent="0">
              <a:buNone/>
              <a:defRPr sz="2000">
                <a:gradFill>
                  <a:gsLst>
                    <a:gs pos="1000">
                      <a:schemeClr val="bg2"/>
                    </a:gs>
                    <a:gs pos="98000">
                      <a:schemeClr val="bg2"/>
                    </a:gs>
                  </a:gsLst>
                  <a:lin ang="5400000" scaled="0"/>
                </a:gradFill>
              </a:defRPr>
            </a:lvl3pPr>
            <a:lvl4pPr marL="456354" indent="0">
              <a:buNone/>
              <a:defRPr sz="2000">
                <a:gradFill>
                  <a:gsLst>
                    <a:gs pos="1000">
                      <a:schemeClr val="bg2"/>
                    </a:gs>
                    <a:gs pos="98000">
                      <a:schemeClr val="bg2"/>
                    </a:gs>
                  </a:gsLst>
                  <a:lin ang="5400000" scaled="0"/>
                </a:gradFill>
              </a:defRPr>
            </a:lvl4pPr>
            <a:lvl5pPr marL="692455"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6" y="1447803"/>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69"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31"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522"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116"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232055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9" y="1447801"/>
            <a:ext cx="5396365" cy="2351413"/>
          </a:xfrm>
        </p:spPr>
        <p:txBody>
          <a:bodyPr>
            <a:spAutoFit/>
          </a:bodyPr>
          <a:lstStyle>
            <a:lvl1pPr marL="291559" indent="-291559">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736" indent="-228178">
              <a:defRPr sz="2000"/>
            </a:lvl2pPr>
            <a:lvl3pPr marL="684532" indent="-164795">
              <a:tabLst/>
              <a:defRPr sz="2000"/>
            </a:lvl3pPr>
            <a:lvl4pPr marL="862001" indent="-177471">
              <a:defRPr/>
            </a:lvl4pPr>
            <a:lvl5pPr marL="1026797" indent="-16479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6" y="1447802"/>
            <a:ext cx="5396365" cy="2762808"/>
          </a:xfrm>
        </p:spPr>
        <p:txBody>
          <a:bodyPr>
            <a:spAutoFit/>
          </a:bodyPr>
          <a:lstStyle>
            <a:lvl1pPr marL="339097" indent="-339097">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826" indent="-342266">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001" indent="-342266">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797" indent="-342266">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269" indent="-342266">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559" marR="0" lvl="0"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559" marR="0" lvl="1"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559" marR="0" lvl="2"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559" marR="0" lvl="3"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559" marR="0" lvl="4"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0048012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9428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9"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41402288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4"/>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4"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a:t>Click to insert photo.</a:t>
            </a:r>
          </a:p>
        </p:txBody>
      </p:sp>
    </p:spTree>
    <p:extLst>
      <p:ext uri="{BB962C8B-B14F-4D97-AF65-F5344CB8AC3E}">
        <p14:creationId xmlns:p14="http://schemas.microsoft.com/office/powerpoint/2010/main" val="16723230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038723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4"/>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4"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a:t>Click to insert photo.</a:t>
            </a:r>
          </a:p>
        </p:txBody>
      </p:sp>
    </p:spTree>
    <p:extLst>
      <p:ext uri="{BB962C8B-B14F-4D97-AF65-F5344CB8AC3E}">
        <p14:creationId xmlns:p14="http://schemas.microsoft.com/office/powerpoint/2010/main" val="1128792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838" y="1358057"/>
            <a:ext cx="11155094"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8" y="4343404"/>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6493183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26916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07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6548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0" y="1155943"/>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09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02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03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3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6435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3"/>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266" indent="-3422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486" indent="-285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707" indent="-285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0885" indent="-2281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062" indent="-2281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018672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0602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4">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2546471"/>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50770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91490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dirty="0"/>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3912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40795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37393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13497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726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035572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8159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7486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25083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63156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006361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9242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1075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961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01889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4343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87538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281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6" y="6029315"/>
            <a:ext cx="1673890" cy="358621"/>
          </a:xfrm>
          <a:prstGeom prst="rect">
            <a:avLst/>
          </a:prstGeom>
        </p:spPr>
      </p:pic>
    </p:spTree>
    <p:extLst>
      <p:ext uri="{BB962C8B-B14F-4D97-AF65-F5344CB8AC3E}">
        <p14:creationId xmlns:p14="http://schemas.microsoft.com/office/powerpoint/2010/main" val="1524922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65084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19503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22505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0179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39123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0798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3" y="3877276"/>
            <a:ext cx="9860674"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43282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9671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9"/>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65839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432602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089916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948636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96532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48464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25046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8500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906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bg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9536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234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58272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3" y="6170062"/>
            <a:ext cx="11623331"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39527011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1260488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hree Column LIst (w Icons)">
    <p:spTree>
      <p:nvGrpSpPr>
        <p:cNvPr id="1" name=""/>
        <p:cNvGrpSpPr/>
        <p:nvPr/>
      </p:nvGrpSpPr>
      <p:grpSpPr>
        <a:xfrm>
          <a:off x="0" y="0"/>
          <a:ext cx="0" cy="0"/>
          <a:chOff x="0" y="0"/>
          <a:chExt cx="0" cy="0"/>
        </a:xfrm>
      </p:grpSpPr>
      <p:sp>
        <p:nvSpPr>
          <p:cNvPr id="27" name="Vertical Text Placeholder 2"/>
          <p:cNvSpPr>
            <a:spLocks noGrp="1"/>
          </p:cNvSpPr>
          <p:nvPr>
            <p:ph type="body" orient="vert" sz="quarter" idx="13" hasCustomPrompt="1"/>
          </p:nvPr>
        </p:nvSpPr>
        <p:spPr>
          <a:xfrm>
            <a:off x="1026940" y="3490159"/>
            <a:ext cx="2779794" cy="380104"/>
          </a:xfrm>
          <a:prstGeom prst="rect">
            <a:avLst/>
          </a:prstGeom>
        </p:spPr>
        <p:txBody>
          <a:bodyPr vert="horz"/>
          <a:lstStyle>
            <a:lvl1pPr marL="0" marR="0" indent="0" algn="ctr" defTabSz="914049"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a:t>LOREM IPSUM ONE</a:t>
            </a:r>
          </a:p>
        </p:txBody>
      </p:sp>
      <p:sp>
        <p:nvSpPr>
          <p:cNvPr id="28" name="Text Placeholder 22"/>
          <p:cNvSpPr>
            <a:spLocks noGrp="1"/>
          </p:cNvSpPr>
          <p:nvPr>
            <p:ph type="body" sz="quarter" idx="12" hasCustomPrompt="1"/>
          </p:nvPr>
        </p:nvSpPr>
        <p:spPr>
          <a:xfrm>
            <a:off x="1026941" y="3765732"/>
            <a:ext cx="2779794" cy="780855"/>
          </a:xfrm>
          <a:prstGeom prst="rect">
            <a:avLst/>
          </a:prstGeom>
        </p:spPr>
        <p:txBody>
          <a:bodyPr/>
          <a:lstStyle>
            <a:lvl1pPr marL="0" marR="0" indent="0" algn="ctr" defTabSz="914049"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025" indent="0">
              <a:buFontTx/>
              <a:buNone/>
              <a:defRPr sz="1200">
                <a:latin typeface="Segoe UI Light" panose="020B0502040204020203" pitchFamily="34" charset="0"/>
                <a:cs typeface="Segoe UI Light" panose="020B0502040204020203" pitchFamily="34" charset="0"/>
              </a:defRPr>
            </a:lvl2pPr>
            <a:lvl3pPr marL="914049" indent="0">
              <a:buFontTx/>
              <a:buNone/>
              <a:defRPr sz="1200">
                <a:latin typeface="Segoe UI Light" panose="020B0502040204020203" pitchFamily="34" charset="0"/>
                <a:cs typeface="Segoe UI Light" panose="020B0502040204020203" pitchFamily="34" charset="0"/>
              </a:defRPr>
            </a:lvl3pPr>
            <a:lvl4pPr marL="1371074" indent="0">
              <a:buFontTx/>
              <a:buNone/>
              <a:defRPr sz="1200">
                <a:latin typeface="Segoe UI Light" panose="020B0502040204020203" pitchFamily="34" charset="0"/>
                <a:cs typeface="Segoe UI Light" panose="020B0502040204020203" pitchFamily="34" charset="0"/>
              </a:defRPr>
            </a:lvl4pPr>
            <a:lvl5pPr marL="1828098" indent="0">
              <a:buFontTx/>
              <a:buNone/>
              <a:defRPr sz="1200">
                <a:latin typeface="Segoe UI Light" panose="020B0502040204020203" pitchFamily="34" charset="0"/>
                <a:cs typeface="Segoe UI Light" panose="020B0502040204020203" pitchFamily="34" charset="0"/>
              </a:defRPr>
            </a:lvl5pPr>
          </a:lstStyle>
          <a:p>
            <a:pPr lvl="0"/>
            <a:r>
              <a:rPr lang="en-US"/>
              <a:t>The European languages are members of the same family. Their separate existence is a myth. For science, music, sport.</a:t>
            </a:r>
          </a:p>
        </p:txBody>
      </p:sp>
      <p:sp>
        <p:nvSpPr>
          <p:cNvPr id="31" name="Vertical Text Placeholder 2"/>
          <p:cNvSpPr>
            <a:spLocks noGrp="1"/>
          </p:cNvSpPr>
          <p:nvPr>
            <p:ph type="body" orient="vert" sz="quarter" idx="14" hasCustomPrompt="1"/>
          </p:nvPr>
        </p:nvSpPr>
        <p:spPr>
          <a:xfrm>
            <a:off x="4708602" y="3487671"/>
            <a:ext cx="2779794" cy="380104"/>
          </a:xfrm>
          <a:prstGeom prst="rect">
            <a:avLst/>
          </a:prstGeom>
        </p:spPr>
        <p:txBody>
          <a:bodyPr vert="horz"/>
          <a:lstStyle>
            <a:lvl1pPr marL="0" marR="0" indent="0" algn="ctr" defTabSz="914049"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a:t>LOREM IPSUM TWO</a:t>
            </a:r>
          </a:p>
        </p:txBody>
      </p:sp>
      <p:sp>
        <p:nvSpPr>
          <p:cNvPr id="32" name="Text Placeholder 22"/>
          <p:cNvSpPr>
            <a:spLocks noGrp="1"/>
          </p:cNvSpPr>
          <p:nvPr>
            <p:ph type="body" sz="quarter" idx="15" hasCustomPrompt="1"/>
          </p:nvPr>
        </p:nvSpPr>
        <p:spPr>
          <a:xfrm>
            <a:off x="4708603" y="3763243"/>
            <a:ext cx="2779794" cy="780855"/>
          </a:xfrm>
          <a:prstGeom prst="rect">
            <a:avLst/>
          </a:prstGeom>
        </p:spPr>
        <p:txBody>
          <a:bodyPr/>
          <a:lstStyle>
            <a:lvl1pPr marL="0" marR="0" indent="0" algn="ctr" defTabSz="914049"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025" indent="0">
              <a:buFontTx/>
              <a:buNone/>
              <a:defRPr sz="1200">
                <a:latin typeface="Segoe UI Light" panose="020B0502040204020203" pitchFamily="34" charset="0"/>
                <a:cs typeface="Segoe UI Light" panose="020B0502040204020203" pitchFamily="34" charset="0"/>
              </a:defRPr>
            </a:lvl2pPr>
            <a:lvl3pPr marL="914049" indent="0">
              <a:buFontTx/>
              <a:buNone/>
              <a:defRPr sz="1200">
                <a:latin typeface="Segoe UI Light" panose="020B0502040204020203" pitchFamily="34" charset="0"/>
                <a:cs typeface="Segoe UI Light" panose="020B0502040204020203" pitchFamily="34" charset="0"/>
              </a:defRPr>
            </a:lvl3pPr>
            <a:lvl4pPr marL="1371074" indent="0">
              <a:buFontTx/>
              <a:buNone/>
              <a:defRPr sz="1200">
                <a:latin typeface="Segoe UI Light" panose="020B0502040204020203" pitchFamily="34" charset="0"/>
                <a:cs typeface="Segoe UI Light" panose="020B0502040204020203" pitchFamily="34" charset="0"/>
              </a:defRPr>
            </a:lvl4pPr>
            <a:lvl5pPr marL="1828098" indent="0">
              <a:buFontTx/>
              <a:buNone/>
              <a:defRPr sz="1200">
                <a:latin typeface="Segoe UI Light" panose="020B0502040204020203" pitchFamily="34" charset="0"/>
                <a:cs typeface="Segoe UI Light" panose="020B0502040204020203" pitchFamily="34" charset="0"/>
              </a:defRPr>
            </a:lvl5pPr>
          </a:lstStyle>
          <a:p>
            <a:pPr lvl="0"/>
            <a:r>
              <a:rPr lang="en-US"/>
              <a:t>The European languages are members of the same family. Their separate existence is a myth. For science, music, sport.</a:t>
            </a:r>
          </a:p>
        </p:txBody>
      </p:sp>
      <p:sp>
        <p:nvSpPr>
          <p:cNvPr id="35" name="Vertical Text Placeholder 2"/>
          <p:cNvSpPr>
            <a:spLocks noGrp="1"/>
          </p:cNvSpPr>
          <p:nvPr>
            <p:ph type="body" orient="vert" sz="quarter" idx="16" hasCustomPrompt="1"/>
          </p:nvPr>
        </p:nvSpPr>
        <p:spPr>
          <a:xfrm>
            <a:off x="8390263" y="3487671"/>
            <a:ext cx="2779794" cy="380104"/>
          </a:xfrm>
          <a:prstGeom prst="rect">
            <a:avLst/>
          </a:prstGeom>
        </p:spPr>
        <p:txBody>
          <a:bodyPr vert="horz"/>
          <a:lstStyle>
            <a:lvl1pPr marL="0" marR="0" indent="0" algn="ctr" defTabSz="914049" rtl="0" eaLnBrk="1" fontAlgn="auto" latinLnBrk="0" hangingPunct="1">
              <a:lnSpc>
                <a:spcPts val="1700"/>
              </a:lnSpc>
              <a:spcBef>
                <a:spcPts val="1000"/>
              </a:spcBef>
              <a:spcAft>
                <a:spcPts val="0"/>
              </a:spcAft>
              <a:buClrTx/>
              <a:buSzTx/>
              <a:buFont typeface="Arial" panose="020B0604020202020204" pitchFamily="34" charset="0"/>
              <a:buNone/>
              <a:tabLst/>
              <a:defRPr sz="1100" spc="100" baseline="0">
                <a:solidFill>
                  <a:schemeClr val="tx1"/>
                </a:solidFill>
                <a:latin typeface="Segoe UI Semibold" panose="020B0702040204020203" pitchFamily="34" charset="0"/>
                <a:cs typeface="Segoe UI Semibold" panose="020B0702040204020203" pitchFamily="34" charset="0"/>
              </a:defRPr>
            </a:lvl1pPr>
            <a:lvl2pPr>
              <a:defRPr sz="1100">
                <a:solidFill>
                  <a:schemeClr val="bg1"/>
                </a:solidFill>
                <a:latin typeface="Segoe UI Semibold" panose="020B0702040204020203" pitchFamily="34" charset="0"/>
                <a:cs typeface="Segoe UI Semibold" panose="020B0702040204020203" pitchFamily="34" charset="0"/>
              </a:defRPr>
            </a:lvl2pPr>
            <a:lvl3pPr>
              <a:defRPr sz="1100">
                <a:solidFill>
                  <a:schemeClr val="bg1"/>
                </a:solidFill>
                <a:latin typeface="Segoe UI Semibold" panose="020B0702040204020203" pitchFamily="34" charset="0"/>
                <a:cs typeface="Segoe UI Semibold" panose="020B0702040204020203" pitchFamily="34" charset="0"/>
              </a:defRPr>
            </a:lvl3pPr>
            <a:lvl4pPr>
              <a:defRPr sz="1100">
                <a:solidFill>
                  <a:schemeClr val="bg1"/>
                </a:solidFill>
                <a:latin typeface="Segoe UI Semibold" panose="020B0702040204020203" pitchFamily="34" charset="0"/>
                <a:cs typeface="Segoe UI Semibold" panose="020B0702040204020203" pitchFamily="34" charset="0"/>
              </a:defRPr>
            </a:lvl4pPr>
            <a:lvl5pPr>
              <a:defRPr sz="1100">
                <a:solidFill>
                  <a:schemeClr val="bg1"/>
                </a:solidFill>
                <a:latin typeface="Segoe UI Semibold" panose="020B0702040204020203" pitchFamily="34" charset="0"/>
                <a:cs typeface="Segoe UI Semibold" panose="020B0702040204020203" pitchFamily="34" charset="0"/>
              </a:defRPr>
            </a:lvl5pPr>
          </a:lstStyle>
          <a:p>
            <a:pPr lvl="0"/>
            <a:r>
              <a:rPr lang="en-US"/>
              <a:t>LOREM IPSUM THREE</a:t>
            </a:r>
          </a:p>
        </p:txBody>
      </p:sp>
      <p:sp>
        <p:nvSpPr>
          <p:cNvPr id="36" name="Text Placeholder 22"/>
          <p:cNvSpPr>
            <a:spLocks noGrp="1"/>
          </p:cNvSpPr>
          <p:nvPr>
            <p:ph type="body" sz="quarter" idx="17" hasCustomPrompt="1"/>
          </p:nvPr>
        </p:nvSpPr>
        <p:spPr>
          <a:xfrm>
            <a:off x="8390264" y="3763243"/>
            <a:ext cx="2779794" cy="780855"/>
          </a:xfrm>
          <a:prstGeom prst="rect">
            <a:avLst/>
          </a:prstGeom>
        </p:spPr>
        <p:txBody>
          <a:bodyPr/>
          <a:lstStyle>
            <a:lvl1pPr marL="0" marR="0" indent="0" algn="ctr" defTabSz="914049" rtl="0" eaLnBrk="1" fontAlgn="auto" latinLnBrk="0" hangingPunct="1">
              <a:lnSpc>
                <a:spcPts val="1600"/>
              </a:lnSpc>
              <a:spcBef>
                <a:spcPts val="0"/>
              </a:spcBef>
              <a:spcAft>
                <a:spcPts val="1800"/>
              </a:spcAft>
              <a:buClrTx/>
              <a:buSzTx/>
              <a:buFontTx/>
              <a:buNone/>
              <a:tabLst/>
              <a:defRPr sz="1100">
                <a:solidFill>
                  <a:schemeClr val="tx1">
                    <a:lumMod val="65000"/>
                    <a:lumOff val="35000"/>
                  </a:schemeClr>
                </a:solidFill>
                <a:latin typeface="Segoe UI Light" panose="020B0502040204020203" pitchFamily="34" charset="0"/>
                <a:cs typeface="Segoe UI Light" panose="020B0502040204020203" pitchFamily="34" charset="0"/>
              </a:defRPr>
            </a:lvl1pPr>
            <a:lvl2pPr marL="457025" indent="0">
              <a:buFontTx/>
              <a:buNone/>
              <a:defRPr sz="1200">
                <a:latin typeface="Segoe UI Light" panose="020B0502040204020203" pitchFamily="34" charset="0"/>
                <a:cs typeface="Segoe UI Light" panose="020B0502040204020203" pitchFamily="34" charset="0"/>
              </a:defRPr>
            </a:lvl2pPr>
            <a:lvl3pPr marL="914049" indent="0">
              <a:buFontTx/>
              <a:buNone/>
              <a:defRPr sz="1200">
                <a:latin typeface="Segoe UI Light" panose="020B0502040204020203" pitchFamily="34" charset="0"/>
                <a:cs typeface="Segoe UI Light" panose="020B0502040204020203" pitchFamily="34" charset="0"/>
              </a:defRPr>
            </a:lvl3pPr>
            <a:lvl4pPr marL="1371074" indent="0">
              <a:buFontTx/>
              <a:buNone/>
              <a:defRPr sz="1200">
                <a:latin typeface="Segoe UI Light" panose="020B0502040204020203" pitchFamily="34" charset="0"/>
                <a:cs typeface="Segoe UI Light" panose="020B0502040204020203" pitchFamily="34" charset="0"/>
              </a:defRPr>
            </a:lvl4pPr>
            <a:lvl5pPr marL="1828098" indent="0">
              <a:buFontTx/>
              <a:buNone/>
              <a:defRPr sz="1200">
                <a:latin typeface="Segoe UI Light" panose="020B0502040204020203" pitchFamily="34" charset="0"/>
                <a:cs typeface="Segoe UI Light" panose="020B0502040204020203" pitchFamily="34" charset="0"/>
              </a:defRPr>
            </a:lvl5pPr>
          </a:lstStyle>
          <a:p>
            <a:pPr lvl="0"/>
            <a:r>
              <a:rPr lang="en-US"/>
              <a:t>The European languages are members of the same family. Their separate existence is a myth. For science, music, sport.</a:t>
            </a:r>
          </a:p>
        </p:txBody>
      </p:sp>
      <p:sp>
        <p:nvSpPr>
          <p:cNvPr id="50" name="Text Placeholder 45"/>
          <p:cNvSpPr>
            <a:spLocks noGrp="1"/>
          </p:cNvSpPr>
          <p:nvPr>
            <p:ph type="body" sz="quarter" idx="19" hasCustomPrompt="1"/>
          </p:nvPr>
        </p:nvSpPr>
        <p:spPr>
          <a:xfrm>
            <a:off x="5680099" y="2581664"/>
            <a:ext cx="825722" cy="792076"/>
          </a:xfrm>
          <a:prstGeom prst="rect">
            <a:avLst/>
          </a:prstGeom>
        </p:spPr>
        <p:txBody>
          <a:bodyPr anchor="ctr"/>
          <a:lstStyle>
            <a:lvl1pPr marL="571281" indent="-571281" algn="ctr">
              <a:buFont typeface="Arial" panose="020B0604020202020204" pitchFamily="34" charset="0"/>
              <a:buNone/>
              <a:defRPr lang="en-US" sz="4100" dirty="0">
                <a:solidFill>
                  <a:srgbClr val="007EFF"/>
                </a:solidFill>
                <a:latin typeface="Segoe MDL2 Assets" panose="050A0102010101010101" pitchFamily="18" charset="0"/>
              </a:defRPr>
            </a:lvl1pPr>
          </a:lstStyle>
          <a:p>
            <a:pPr marL="0" lvl="0" indent="0" algn="ctr"/>
            <a:r>
              <a:rPr lang="en-US" sz="4300">
                <a:solidFill>
                  <a:srgbClr val="007EFF"/>
                </a:solidFill>
                <a:latin typeface="Segoe MDL2 Assets" panose="050A0102010101010101" pitchFamily="18" charset="0"/>
              </a:rPr>
              <a:t></a:t>
            </a:r>
            <a:endParaRPr lang="en-US" sz="4300">
              <a:solidFill>
                <a:srgbClr val="007EFF"/>
              </a:solidFill>
            </a:endParaRPr>
          </a:p>
        </p:txBody>
      </p:sp>
      <p:sp>
        <p:nvSpPr>
          <p:cNvPr id="51" name="Text Placeholder 45"/>
          <p:cNvSpPr>
            <a:spLocks noGrp="1"/>
          </p:cNvSpPr>
          <p:nvPr>
            <p:ph type="body" sz="quarter" idx="20" hasCustomPrompt="1"/>
          </p:nvPr>
        </p:nvSpPr>
        <p:spPr>
          <a:xfrm>
            <a:off x="9358766" y="2574579"/>
            <a:ext cx="825722" cy="806246"/>
          </a:xfrm>
          <a:prstGeom prst="rect">
            <a:avLst/>
          </a:prstGeom>
        </p:spPr>
        <p:txBody>
          <a:bodyPr anchor="ctr"/>
          <a:lstStyle>
            <a:lvl1pPr marL="571281" indent="-571281" algn="ctr">
              <a:buFont typeface="Arial" panose="020B0604020202020204" pitchFamily="34" charset="0"/>
              <a:buNone/>
              <a:defRPr lang="en-US" sz="4100" dirty="0">
                <a:solidFill>
                  <a:srgbClr val="007EFF"/>
                </a:solidFill>
                <a:latin typeface="Segoe MDL2 Assets" panose="050A0102010101010101" pitchFamily="18" charset="0"/>
              </a:defRPr>
            </a:lvl1pPr>
          </a:lstStyle>
          <a:p>
            <a:pPr marL="0" lvl="0" indent="0" algn="ctr"/>
            <a:r>
              <a:rPr lang="en-US" sz="4400">
                <a:solidFill>
                  <a:srgbClr val="007EFF"/>
                </a:solidFill>
                <a:latin typeface="Segoe MDL2 Assets" panose="050A0102010101010101" pitchFamily="18" charset="0"/>
              </a:rPr>
              <a:t></a:t>
            </a:r>
            <a:endParaRPr lang="en-US" sz="4400">
              <a:solidFill>
                <a:srgbClr val="007EFF"/>
              </a:solidFill>
            </a:endParaRPr>
          </a:p>
        </p:txBody>
      </p:sp>
      <p:sp>
        <p:nvSpPr>
          <p:cNvPr id="55" name="Text Placeholder 45"/>
          <p:cNvSpPr>
            <a:spLocks noGrp="1"/>
          </p:cNvSpPr>
          <p:nvPr>
            <p:ph type="body" sz="quarter" idx="21" hasCustomPrompt="1"/>
          </p:nvPr>
        </p:nvSpPr>
        <p:spPr>
          <a:xfrm>
            <a:off x="1992162" y="2594442"/>
            <a:ext cx="825722" cy="763863"/>
          </a:xfrm>
          <a:prstGeom prst="rect">
            <a:avLst/>
          </a:prstGeom>
        </p:spPr>
        <p:txBody>
          <a:bodyPr anchor="ctr"/>
          <a:lstStyle>
            <a:lvl1pPr marL="571281" indent="-571281" algn="ctr">
              <a:buFont typeface="Arial" panose="020B0604020202020204" pitchFamily="34" charset="0"/>
              <a:buNone/>
              <a:defRPr lang="en-US" sz="4400" dirty="0">
                <a:solidFill>
                  <a:srgbClr val="007EFF"/>
                </a:solidFill>
                <a:latin typeface="Segoe MDL2 Assets" panose="050A0102010101010101" pitchFamily="18" charset="0"/>
              </a:defRPr>
            </a:lvl1pPr>
          </a:lstStyle>
          <a:p>
            <a:r>
              <a:rPr lang="en-US" sz="4100">
                <a:solidFill>
                  <a:srgbClr val="007EFF"/>
                </a:solidFill>
                <a:latin typeface="Segoe MDL2 Assets" panose="050A0102010101010101" pitchFamily="18" charset="0"/>
              </a:rPr>
              <a:t></a:t>
            </a:r>
          </a:p>
        </p:txBody>
      </p:sp>
      <p:sp>
        <p:nvSpPr>
          <p:cNvPr id="58" name="Title 1"/>
          <p:cNvSpPr>
            <a:spLocks noGrp="1"/>
          </p:cNvSpPr>
          <p:nvPr>
            <p:ph type="title" hasCustomPrompt="1"/>
          </p:nvPr>
        </p:nvSpPr>
        <p:spPr>
          <a:xfrm>
            <a:off x="0" y="315422"/>
            <a:ext cx="12192000" cy="162865"/>
          </a:xfrm>
          <a:prstGeom prst="rect">
            <a:avLst/>
          </a:prstGeom>
        </p:spPr>
        <p:txBody>
          <a:bodyPr/>
          <a:lstStyle>
            <a:lvl1pPr algn="ctr">
              <a:defRPr sz="800" spc="300">
                <a:solidFill>
                  <a:schemeClr val="tx1"/>
                </a:solidFill>
                <a:latin typeface="Segoe UI Semilight" panose="020B0402040204020203" pitchFamily="34" charset="0"/>
                <a:cs typeface="Segoe UI Semilight" panose="020B0402040204020203" pitchFamily="34" charset="0"/>
              </a:defRPr>
            </a:lvl1pPr>
          </a:lstStyle>
          <a:p>
            <a:r>
              <a:rPr lang="en-US"/>
              <a:t>MAIN TITLE</a:t>
            </a:r>
          </a:p>
        </p:txBody>
      </p:sp>
      <p:sp>
        <p:nvSpPr>
          <p:cNvPr id="59" name="Text Placeholder 12"/>
          <p:cNvSpPr>
            <a:spLocks noGrp="1"/>
          </p:cNvSpPr>
          <p:nvPr>
            <p:ph type="body" sz="quarter" idx="11" hasCustomPrompt="1"/>
          </p:nvPr>
        </p:nvSpPr>
        <p:spPr>
          <a:xfrm>
            <a:off x="0" y="698026"/>
            <a:ext cx="12192000" cy="392415"/>
          </a:xfrm>
          <a:prstGeom prst="rect">
            <a:avLst/>
          </a:prstGeom>
        </p:spPr>
        <p:txBody>
          <a:bodyPr/>
          <a:lstStyle>
            <a:lvl1pPr marL="0" indent="0" algn="ctr">
              <a:buNone/>
              <a:defRPr sz="1500" baseline="0">
                <a:solidFill>
                  <a:schemeClr val="tx1"/>
                </a:solidFill>
                <a:latin typeface="Segoe UI Light" panose="020B0502040204020203" pitchFamily="34" charset="0"/>
                <a:cs typeface="Segoe UI Light" panose="020B0502040204020203" pitchFamily="34" charset="0"/>
              </a:defRPr>
            </a:lvl1pPr>
          </a:lstStyle>
          <a:p>
            <a:pPr lvl="0"/>
            <a:r>
              <a:rPr lang="en-US"/>
              <a:t>Page Title Here</a:t>
            </a:r>
          </a:p>
        </p:txBody>
      </p:sp>
      <p:cxnSp>
        <p:nvCxnSpPr>
          <p:cNvPr id="18" name="Straight Connector 17"/>
          <p:cNvCxnSpPr/>
          <p:nvPr userDrawn="1"/>
        </p:nvCxnSpPr>
        <p:spPr>
          <a:xfrm>
            <a:off x="6004799" y="625746"/>
            <a:ext cx="182402" cy="0"/>
          </a:xfrm>
          <a:prstGeom prst="line">
            <a:avLst/>
          </a:prstGeom>
          <a:ln w="9525">
            <a:solidFill>
              <a:schemeClr val="tx1"/>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5853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0.xml"/><Relationship Id="rId7" Type="http://schemas.openxmlformats.org/officeDocument/2006/relationships/theme" Target="../theme/theme3.xml"/><Relationship Id="rId12" Type="http://schemas.openxmlformats.org/officeDocument/2006/relationships/image" Target="../media/image9.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8.emf"/><Relationship Id="rId5" Type="http://schemas.openxmlformats.org/officeDocument/2006/relationships/slideLayout" Target="../slideLayouts/slideLayout32.xml"/><Relationship Id="rId10" Type="http://schemas.openxmlformats.org/officeDocument/2006/relationships/oleObject" Target="../embeddings/oleObject1.bin"/><Relationship Id="rId4" Type="http://schemas.openxmlformats.org/officeDocument/2006/relationships/slideLayout" Target="../slideLayouts/slideLayout31.xml"/><Relationship Id="rId9" Type="http://schemas.openxmlformats.org/officeDocument/2006/relationships/tags" Target="../tags/tag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image" Target="../media/image9.png"/><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theme" Target="../theme/theme6.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7765599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1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Lst>
  <p:txStyles>
    <p:titleStyle>
      <a:lvl1pPr algn="l" defTabSz="914225"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745"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1961"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568"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372"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98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9"/>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10" imgW="377" imgH="377" progId="TCLayout.ActiveDocument.1">
                  <p:embed/>
                </p:oleObj>
              </mc:Choice>
              <mc:Fallback>
                <p:oleObj name="think-cell Slide" r:id="rId10" imgW="377" imgH="377" progId="TCLayout.ActiveDocument.1">
                  <p:embed/>
                  <p:pic>
                    <p:nvPicPr>
                      <p:cNvPr id="3" name="Object 2" hidden="1"/>
                      <p:cNvPicPr/>
                      <p:nvPr/>
                    </p:nvPicPr>
                    <p:blipFill>
                      <a:blip r:embed="rId11"/>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97500"/>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a:stretch>
            <a:fillRect/>
          </a:stretch>
        </p:blipFill>
        <p:spPr>
          <a:xfrm rot="5400000">
            <a:off x="9208748" y="2991034"/>
            <a:ext cx="6858623" cy="876557"/>
          </a:xfrm>
          <a:prstGeom prst="rect">
            <a:avLst/>
          </a:prstGeom>
        </p:spPr>
      </p:pic>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2888241799"/>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98" r:id="rId6"/>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179">
          <p15:clr>
            <a:srgbClr val="C35EA4"/>
          </p15:clr>
        </p15:guide>
        <p15:guide id="4" orient="horz" pos="4104">
          <p15:clr>
            <a:srgbClr val="C35EA4"/>
          </p15:clr>
        </p15:guide>
        <p15:guide id="5" orient="horz" pos="772">
          <p15:clr>
            <a:srgbClr val="C35EA4"/>
          </p15:clr>
        </p15:guide>
        <p15:guide id="6" orient="horz" pos="828">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2"/>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8"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746660"/>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Lst>
  <p:transition>
    <p:fade/>
  </p:transition>
  <p:hf hdr="0" ftr="0" dt="0"/>
  <p:txStyles>
    <p:titleStyle>
      <a:lvl1pPr algn="l" defTabSz="912672" rtl="0" eaLnBrk="1" latinLnBrk="0" hangingPunct="1">
        <a:lnSpc>
          <a:spcPct val="90000"/>
        </a:lnSpc>
        <a:spcBef>
          <a:spcPct val="0"/>
        </a:spcBef>
        <a:buNone/>
        <a:defRPr lang="en-US" sz="54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097" marR="0" indent="-339097" algn="l" defTabSz="91267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028" marR="0" indent="-232931" algn="l" defTabSz="91267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036"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797036" algn="l"/>
        </a:tabLst>
        <a:defRPr sz="2400" kern="1200" spc="0" baseline="0">
          <a:gradFill>
            <a:gsLst>
              <a:gs pos="1250">
                <a:schemeClr val="bg2"/>
              </a:gs>
              <a:gs pos="100000">
                <a:schemeClr val="bg2"/>
              </a:gs>
            </a:gsLst>
            <a:lin ang="5400000" scaled="0"/>
          </a:gradFill>
          <a:latin typeface="+mn-lt"/>
          <a:ea typeface="+mn-ea"/>
          <a:cs typeface="+mn-cs"/>
        </a:defRPr>
      </a:lvl3pPr>
      <a:lvl4pPr marL="1028383" marR="0" indent="-231346" algn="l" defTabSz="91267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389"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1253389" algn="l"/>
        </a:tabLst>
        <a:defRPr sz="2000" kern="1200" spc="0" baseline="0">
          <a:gradFill>
            <a:gsLst>
              <a:gs pos="1250">
                <a:schemeClr val="bg2"/>
              </a:gs>
              <a:gs pos="100000">
                <a:schemeClr val="bg2"/>
              </a:gs>
            </a:gsLst>
            <a:lin ang="5400000" scaled="0"/>
          </a:gradFill>
          <a:latin typeface="+mn-lt"/>
          <a:ea typeface="+mn-ea"/>
          <a:cs typeface="+mn-cs"/>
        </a:defRPr>
      </a:lvl5pPr>
      <a:lvl6pPr marL="250984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182"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51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854"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72" rtl="0" eaLnBrk="1" latinLnBrk="0" hangingPunct="1">
        <a:defRPr sz="1900" kern="1200">
          <a:solidFill>
            <a:schemeClr val="tx1"/>
          </a:solidFill>
          <a:latin typeface="+mn-lt"/>
          <a:ea typeface="+mn-ea"/>
          <a:cs typeface="+mn-cs"/>
        </a:defRPr>
      </a:lvl1pPr>
      <a:lvl2pPr marL="456337" algn="l" defTabSz="912672" rtl="0" eaLnBrk="1" latinLnBrk="0" hangingPunct="1">
        <a:defRPr sz="1900" kern="1200">
          <a:solidFill>
            <a:schemeClr val="tx1"/>
          </a:solidFill>
          <a:latin typeface="+mn-lt"/>
          <a:ea typeface="+mn-ea"/>
          <a:cs typeface="+mn-cs"/>
        </a:defRPr>
      </a:lvl2pPr>
      <a:lvl3pPr marL="912672" algn="l" defTabSz="912672" rtl="0" eaLnBrk="1" latinLnBrk="0" hangingPunct="1">
        <a:defRPr sz="1900" kern="1200">
          <a:solidFill>
            <a:schemeClr val="tx1"/>
          </a:solidFill>
          <a:latin typeface="+mn-lt"/>
          <a:ea typeface="+mn-ea"/>
          <a:cs typeface="+mn-cs"/>
        </a:defRPr>
      </a:lvl3pPr>
      <a:lvl4pPr marL="1369007" algn="l" defTabSz="912672" rtl="0" eaLnBrk="1" latinLnBrk="0" hangingPunct="1">
        <a:defRPr sz="1900" kern="1200">
          <a:solidFill>
            <a:schemeClr val="tx1"/>
          </a:solidFill>
          <a:latin typeface="+mn-lt"/>
          <a:ea typeface="+mn-ea"/>
          <a:cs typeface="+mn-cs"/>
        </a:defRPr>
      </a:lvl4pPr>
      <a:lvl5pPr marL="1825342" algn="l" defTabSz="912672" rtl="0" eaLnBrk="1" latinLnBrk="0" hangingPunct="1">
        <a:defRPr sz="1900" kern="1200">
          <a:solidFill>
            <a:schemeClr val="tx1"/>
          </a:solidFill>
          <a:latin typeface="+mn-lt"/>
          <a:ea typeface="+mn-ea"/>
          <a:cs typeface="+mn-cs"/>
        </a:defRPr>
      </a:lvl5pPr>
      <a:lvl6pPr marL="2281679" algn="l" defTabSz="912672" rtl="0" eaLnBrk="1" latinLnBrk="0" hangingPunct="1">
        <a:defRPr sz="1900" kern="1200">
          <a:solidFill>
            <a:schemeClr val="tx1"/>
          </a:solidFill>
          <a:latin typeface="+mn-lt"/>
          <a:ea typeface="+mn-ea"/>
          <a:cs typeface="+mn-cs"/>
        </a:defRPr>
      </a:lvl6pPr>
      <a:lvl7pPr marL="2738014" algn="l" defTabSz="912672" rtl="0" eaLnBrk="1" latinLnBrk="0" hangingPunct="1">
        <a:defRPr sz="1900" kern="1200">
          <a:solidFill>
            <a:schemeClr val="tx1"/>
          </a:solidFill>
          <a:latin typeface="+mn-lt"/>
          <a:ea typeface="+mn-ea"/>
          <a:cs typeface="+mn-cs"/>
        </a:defRPr>
      </a:lvl7pPr>
      <a:lvl8pPr marL="3194351" algn="l" defTabSz="912672" rtl="0" eaLnBrk="1" latinLnBrk="0" hangingPunct="1">
        <a:defRPr sz="1900" kern="1200">
          <a:solidFill>
            <a:schemeClr val="tx1"/>
          </a:solidFill>
          <a:latin typeface="+mn-lt"/>
          <a:ea typeface="+mn-ea"/>
          <a:cs typeface="+mn-cs"/>
        </a:defRPr>
      </a:lvl8pPr>
      <a:lvl9pPr marL="3650687" algn="l" defTabSz="912672"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8789885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6"/>
            <a:ext cx="6858623" cy="876557"/>
          </a:xfrm>
          <a:prstGeom prst="rect">
            <a:avLst/>
          </a:prstGeom>
        </p:spPr>
      </p:pic>
    </p:spTree>
    <p:extLst>
      <p:ext uri="{BB962C8B-B14F-4D97-AF65-F5344CB8AC3E}">
        <p14:creationId xmlns:p14="http://schemas.microsoft.com/office/powerpoint/2010/main" val="1302897451"/>
      </p:ext>
    </p:extLst>
  </p:cSld>
  <p:clrMap bg1="dk1" tx1="lt1" bg2="dk2" tx2="lt2" accent1="accent1" accent2="accent2" accent3="accent3" accent4="accent4" accent5="accent5" accent6="accent6" hlink="hlink" folHlink="folHlink"/>
  <p:sldLayoutIdLst>
    <p:sldLayoutId id="2147484918" r:id="rId1"/>
    <p:sldLayoutId id="2147484919" r:id="rId2"/>
    <p:sldLayoutId id="2147484920" r:id="rId3"/>
    <p:sldLayoutId id="2147484921" r:id="rId4"/>
    <p:sldLayoutId id="2147484922" r:id="rId5"/>
    <p:sldLayoutId id="2147484923" r:id="rId6"/>
    <p:sldLayoutId id="2147484924" r:id="rId7"/>
    <p:sldLayoutId id="2147484925" r:id="rId8"/>
    <p:sldLayoutId id="2147484926" r:id="rId9"/>
    <p:sldLayoutId id="2147484927" r:id="rId10"/>
    <p:sldLayoutId id="2147484928" r:id="rId11"/>
    <p:sldLayoutId id="2147484929" r:id="rId12"/>
    <p:sldLayoutId id="2147484930" r:id="rId13"/>
    <p:sldLayoutId id="2147484931" r:id="rId14"/>
    <p:sldLayoutId id="2147484932" r:id="rId15"/>
    <p:sldLayoutId id="2147484933" r:id="rId16"/>
    <p:sldLayoutId id="2147484934" r:id="rId17"/>
    <p:sldLayoutId id="2147484935" r:id="rId18"/>
    <p:sldLayoutId id="2147484936" r:id="rId19"/>
    <p:sldLayoutId id="2147484937" r:id="rId20"/>
    <p:sldLayoutId id="2147484938" r:id="rId21"/>
    <p:sldLayoutId id="2147484939" r:id="rId2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4">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4">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eanmck@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anthma@microsoft.com" TargetMode="External"/><Relationship Id="rId4" Type="http://schemas.openxmlformats.org/officeDocument/2006/relationships/hyperlink" Target="mailto:michael.mckechney@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6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6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9.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hyperlink" Target="https://github.com/Microsoft/BotBuild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icrosoft/botframework-emulator" TargetMode="External"/><Relationship Id="rId2" Type="http://schemas.openxmlformats.org/officeDocument/2006/relationships/image" Target="../media/image47.png"/><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crosoft/BotBuilder-Samples" TargetMode="External"/><Relationship Id="rId2" Type="http://schemas.openxmlformats.org/officeDocument/2006/relationships/image" Target="../media/image48.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6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62.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5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24.xml"/><Relationship Id="rId16" Type="http://schemas.openxmlformats.org/officeDocument/2006/relationships/image" Target="../media/image73.png"/><Relationship Id="rId1" Type="http://schemas.openxmlformats.org/officeDocument/2006/relationships/slideLayout" Target="../slideLayouts/slideLayout6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6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6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en-us/learning/azure-exams.aspx" TargetMode="External"/><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AC40-2D20-4606-B17C-985A14B4F551}"/>
              </a:ext>
            </a:extLst>
          </p:cNvPr>
          <p:cNvSpPr>
            <a:spLocks noGrp="1"/>
          </p:cNvSpPr>
          <p:nvPr>
            <p:ph type="title"/>
          </p:nvPr>
        </p:nvSpPr>
        <p:spPr>
          <a:xfrm>
            <a:off x="269302" y="2084378"/>
            <a:ext cx="10010013" cy="1792836"/>
          </a:xfrm>
        </p:spPr>
        <p:txBody>
          <a:bodyPr/>
          <a:lstStyle/>
          <a:p>
            <a:r>
              <a:rPr lang="en-US" dirty="0"/>
              <a:t>Chatbots</a:t>
            </a:r>
          </a:p>
        </p:txBody>
      </p:sp>
      <p:sp>
        <p:nvSpPr>
          <p:cNvPr id="3" name="Text Placeholder 2">
            <a:extLst>
              <a:ext uri="{FF2B5EF4-FFF2-40B4-BE49-F238E27FC236}">
                <a16:creationId xmlns:a16="http://schemas.microsoft.com/office/drawing/2014/main" id="{4F1CB199-C5DF-4158-A27C-F97C027CBB46}"/>
              </a:ext>
            </a:extLst>
          </p:cNvPr>
          <p:cNvSpPr>
            <a:spLocks noGrp="1"/>
          </p:cNvSpPr>
          <p:nvPr>
            <p:ph type="body" sz="quarter" idx="12"/>
          </p:nvPr>
        </p:nvSpPr>
        <p:spPr>
          <a:xfrm>
            <a:off x="269301" y="3878511"/>
            <a:ext cx="11578758" cy="1792072"/>
          </a:xfrm>
        </p:spPr>
        <p:txBody>
          <a:bodyPr/>
          <a:lstStyle/>
          <a:p>
            <a:r>
              <a:rPr lang="sv-SE" sz="2745"/>
              <a:t>Trey Talbott			Mike McKechney			Anthony Martin</a:t>
            </a:r>
          </a:p>
          <a:p>
            <a:r>
              <a:rPr lang="sv-SE" sz="1961">
                <a:hlinkClick r:id="rId3"/>
              </a:rPr>
              <a:t>trey.talbott@microsoft.com</a:t>
            </a:r>
            <a:r>
              <a:rPr lang="sv-SE" sz="1961"/>
              <a:t>	</a:t>
            </a:r>
            <a:r>
              <a:rPr lang="sv-SE" sz="1961">
                <a:hlinkClick r:id="rId4"/>
              </a:rPr>
              <a:t>michael.mckechney@microsoft.com</a:t>
            </a:r>
            <a:r>
              <a:rPr lang="sv-SE" sz="1961"/>
              <a:t>	</a:t>
            </a:r>
            <a:r>
              <a:rPr lang="sv-SE" sz="1961">
                <a:hlinkClick r:id="rId5"/>
              </a:rPr>
              <a:t>anthma@microsoft.com</a:t>
            </a:r>
            <a:endParaRPr lang="sv-SE" sz="1961"/>
          </a:p>
          <a:p>
            <a:r>
              <a:rPr lang="sv-SE" sz="2353"/>
              <a:t>@treytalbott			@mmckechney			@SQLMartini</a:t>
            </a:r>
          </a:p>
          <a:p>
            <a:endParaRPr lang="en-US"/>
          </a:p>
        </p:txBody>
      </p:sp>
      <p:sp>
        <p:nvSpPr>
          <p:cNvPr id="4" name="Text Placeholder 3">
            <a:extLst>
              <a:ext uri="{FF2B5EF4-FFF2-40B4-BE49-F238E27FC236}">
                <a16:creationId xmlns:a16="http://schemas.microsoft.com/office/drawing/2014/main" id="{CC847566-E3DC-4CF5-A4CE-4E96BA10DBD2}"/>
              </a:ext>
            </a:extLst>
          </p:cNvPr>
          <p:cNvSpPr>
            <a:spLocks noGrp="1"/>
          </p:cNvSpPr>
          <p:nvPr>
            <p:ph type="body" sz="quarter" idx="13"/>
          </p:nvPr>
        </p:nvSpPr>
        <p:spPr>
          <a:xfrm>
            <a:off x="7607388" y="289006"/>
            <a:ext cx="4317989" cy="893110"/>
          </a:xfrm>
        </p:spPr>
        <p:txBody>
          <a:bodyPr/>
          <a:lstStyle/>
          <a:p>
            <a:r>
              <a:rPr lang="en-US" dirty="0" err="1"/>
              <a:t>aka.ms</a:t>
            </a:r>
            <a:r>
              <a:rPr lang="en-US" dirty="0"/>
              <a:t>/</a:t>
            </a:r>
            <a:r>
              <a:rPr lang="en-US" dirty="0" err="1"/>
              <a:t>RocAzure</a:t>
            </a:r>
            <a:r>
              <a:rPr lang="en-US" dirty="0"/>
              <a:t> </a:t>
            </a:r>
          </a:p>
          <a:p>
            <a:r>
              <a:rPr lang="en-US" dirty="0"/>
              <a:t>October 2018</a:t>
            </a:r>
          </a:p>
        </p:txBody>
      </p:sp>
    </p:spTree>
    <p:extLst>
      <p:ext uri="{BB962C8B-B14F-4D97-AF65-F5344CB8AC3E}">
        <p14:creationId xmlns:p14="http://schemas.microsoft.com/office/powerpoint/2010/main" val="17803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6B9A54-6961-4DAD-9AC1-16E199E193EA}"/>
              </a:ext>
            </a:extLst>
          </p:cNvPr>
          <p:cNvSpPr>
            <a:spLocks noGrp="1"/>
          </p:cNvSpPr>
          <p:nvPr>
            <p:ph type="title"/>
          </p:nvPr>
        </p:nvSpPr>
        <p:spPr>
          <a:xfrm>
            <a:off x="269302" y="2084378"/>
            <a:ext cx="11745467" cy="1792836"/>
          </a:xfrm>
        </p:spPr>
        <p:txBody>
          <a:bodyPr/>
          <a:lstStyle/>
          <a:p>
            <a:r>
              <a:rPr lang="en-US" dirty="0"/>
              <a:t>Chat Bots</a:t>
            </a:r>
            <a:br>
              <a:rPr lang="en-US" dirty="0"/>
            </a:br>
            <a:r>
              <a:rPr lang="en-US" dirty="0"/>
              <a:t>A more personal computing experience</a:t>
            </a:r>
          </a:p>
        </p:txBody>
      </p:sp>
      <p:sp>
        <p:nvSpPr>
          <p:cNvPr id="6" name="Text Placeholder 5">
            <a:extLst>
              <a:ext uri="{FF2B5EF4-FFF2-40B4-BE49-F238E27FC236}">
                <a16:creationId xmlns:a16="http://schemas.microsoft.com/office/drawing/2014/main" id="{086B17A0-0B08-4840-A720-81AFC9EBABF4}"/>
              </a:ext>
            </a:extLst>
          </p:cNvPr>
          <p:cNvSpPr>
            <a:spLocks noGrp="1"/>
          </p:cNvSpPr>
          <p:nvPr>
            <p:ph type="body" sz="quarter" idx="12"/>
          </p:nvPr>
        </p:nvSpPr>
        <p:spPr/>
        <p:txBody>
          <a:bodyPr/>
          <a:lstStyle/>
          <a:p>
            <a:endParaRPr lang="en-US" dirty="0"/>
          </a:p>
          <a:p>
            <a:endParaRPr lang="en-US" dirty="0"/>
          </a:p>
          <a:p>
            <a:r>
              <a:rPr lang="en-US" dirty="0"/>
              <a:t>Mike McKechney</a:t>
            </a:r>
          </a:p>
          <a:p>
            <a:r>
              <a:rPr lang="en-US" dirty="0"/>
              <a:t>mimcke@microsoft.com</a:t>
            </a:r>
          </a:p>
        </p:txBody>
      </p:sp>
    </p:spTree>
    <p:extLst>
      <p:ext uri="{BB962C8B-B14F-4D97-AF65-F5344CB8AC3E}">
        <p14:creationId xmlns:p14="http://schemas.microsoft.com/office/powerpoint/2010/main" val="187459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328A-22E0-49FE-AE71-D73BB1F54BE8}"/>
              </a:ext>
            </a:extLst>
          </p:cNvPr>
          <p:cNvSpPr>
            <a:spLocks noGrp="1"/>
          </p:cNvSpPr>
          <p:nvPr>
            <p:ph type="title"/>
          </p:nvPr>
        </p:nvSpPr>
        <p:spPr>
          <a:xfrm>
            <a:off x="838200" y="365560"/>
            <a:ext cx="10515600" cy="1325375"/>
          </a:xfrm>
        </p:spPr>
        <p:txBody>
          <a:bodyPr vert="horz" wrap="square" lIns="89642" tIns="44821" rIns="89642" bIns="44821" rtlCol="0" anchor="ctr">
            <a:normAutofit/>
          </a:bodyPr>
          <a:lstStyle/>
          <a:p>
            <a:pPr defTabSz="896386"/>
            <a:r>
              <a:rPr lang="en-US" sz="4313" dirty="0">
                <a:solidFill>
                  <a:schemeClr val="tx1"/>
                </a:solidFill>
                <a:ea typeface="+mj-ea"/>
                <a:cs typeface="+mj-cs"/>
              </a:rPr>
              <a:t>Learning Goals</a:t>
            </a:r>
          </a:p>
        </p:txBody>
      </p:sp>
      <p:graphicFrame>
        <p:nvGraphicFramePr>
          <p:cNvPr id="10" name="Text Placeholder 4">
            <a:extLst>
              <a:ext uri="{FF2B5EF4-FFF2-40B4-BE49-F238E27FC236}">
                <a16:creationId xmlns:a16="http://schemas.microsoft.com/office/drawing/2014/main" id="{7D71193E-AAC8-4349-99A8-C832135DD9DD}"/>
              </a:ext>
            </a:extLst>
          </p:cNvPr>
          <p:cNvGraphicFramePr/>
          <p:nvPr>
            <p:extLst/>
          </p:nvPr>
        </p:nvGraphicFramePr>
        <p:xfrm>
          <a:off x="838200" y="1825852"/>
          <a:ext cx="10515600" cy="4350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8925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618"/>
            <a:ext cx="4332307" cy="6178676"/>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43394"/>
            <a:endParaRPr lang="en-US" sz="2054">
              <a:solidFill>
                <a:srgbClr val="FFFFFF"/>
              </a:solidFill>
              <a:latin typeface="Segoe UI Semilight"/>
            </a:endParaRPr>
          </a:p>
        </p:txBody>
      </p:sp>
      <p:sp>
        <p:nvSpPr>
          <p:cNvPr id="4" name="Title 3">
            <a:extLst>
              <a:ext uri="{FF2B5EF4-FFF2-40B4-BE49-F238E27FC236}">
                <a16:creationId xmlns:a16="http://schemas.microsoft.com/office/drawing/2014/main" id="{17F9F0B7-884E-4B52-AB19-7519D94DDC49}"/>
              </a:ext>
            </a:extLst>
          </p:cNvPr>
          <p:cNvSpPr>
            <a:spLocks noGrp="1"/>
          </p:cNvSpPr>
          <p:nvPr>
            <p:ph type="title"/>
          </p:nvPr>
        </p:nvSpPr>
        <p:spPr>
          <a:xfrm>
            <a:off x="674237" y="914757"/>
            <a:ext cx="3657600" cy="2887169"/>
          </a:xfrm>
        </p:spPr>
        <p:txBody>
          <a:bodyPr vert="horz" wrap="square" lIns="89642" tIns="44821" rIns="89642" bIns="44821" rtlCol="0" anchor="b">
            <a:normAutofit/>
          </a:bodyPr>
          <a:lstStyle/>
          <a:p>
            <a:pPr algn="ctr" defTabSz="896386"/>
            <a:r>
              <a:rPr lang="en-US" kern="1200">
                <a:solidFill>
                  <a:srgbClr val="FFFFFF"/>
                </a:solidFill>
                <a:latin typeface="+mj-lt"/>
                <a:ea typeface="+mj-ea"/>
                <a:cs typeface="+mj-cs"/>
              </a:rPr>
              <a:t>What is a bot?</a:t>
            </a:r>
          </a:p>
        </p:txBody>
      </p:sp>
      <p:cxnSp>
        <p:nvCxnSpPr>
          <p:cNvPr id="20"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7" y="3910199"/>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table, indoor&#10;&#10;Description generated with high confidence">
            <a:extLst>
              <a:ext uri="{FF2B5EF4-FFF2-40B4-BE49-F238E27FC236}">
                <a16:creationId xmlns:a16="http://schemas.microsoft.com/office/drawing/2014/main" id="{344CE74B-C438-4050-88EF-CC017023C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0148" y="2467679"/>
            <a:ext cx="3693358" cy="3905273"/>
          </a:xfrm>
          <a:prstGeom prst="rect">
            <a:avLst/>
          </a:prstGeom>
        </p:spPr>
      </p:pic>
      <p:pic>
        <p:nvPicPr>
          <p:cNvPr id="10" name="Picture 9" descr="A close up of a statue&#10;&#10;Description generated with very high confidence">
            <a:extLst>
              <a:ext uri="{FF2B5EF4-FFF2-40B4-BE49-F238E27FC236}">
                <a16:creationId xmlns:a16="http://schemas.microsoft.com/office/drawing/2014/main" id="{0FDB0706-6D23-48B9-904E-1AEA9AAE9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29" y="321618"/>
            <a:ext cx="4622188" cy="3851824"/>
          </a:xfrm>
          <a:prstGeom prst="rect">
            <a:avLst/>
          </a:prstGeom>
        </p:spPr>
      </p:pic>
      <p:pic>
        <p:nvPicPr>
          <p:cNvPr id="16" name="Picture 15" descr="A close up of a map&#10;&#10;Description generated with high confidence">
            <a:extLst>
              <a:ext uri="{FF2B5EF4-FFF2-40B4-BE49-F238E27FC236}">
                <a16:creationId xmlns:a16="http://schemas.microsoft.com/office/drawing/2014/main" id="{12F992C5-56B5-4EF8-9CA8-CDA1558F3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721" y="169544"/>
            <a:ext cx="7101916" cy="6330749"/>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E2CE0A60-2508-4A3E-B577-02E2CEE08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072" y="321618"/>
            <a:ext cx="6896045" cy="6178676"/>
          </a:xfrm>
          <a:prstGeom prst="rect">
            <a:avLst/>
          </a:prstGeom>
        </p:spPr>
      </p:pic>
    </p:spTree>
    <p:extLst>
      <p:ext uri="{BB962C8B-B14F-4D97-AF65-F5344CB8AC3E}">
        <p14:creationId xmlns:p14="http://schemas.microsoft.com/office/powerpoint/2010/main" val="3265051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xit" presetSubtype="4" fill="hold" nodeType="clickEffect">
                                  <p:stCondLst>
                                    <p:cond delay="0"/>
                                  </p:stCondLst>
                                  <p:childTnLst>
                                    <p:anim calcmode="lin" valueType="num">
                                      <p:cBhvr additive="base">
                                        <p:cTn id="13" dur="500"/>
                                        <p:tgtEl>
                                          <p:spTgt spid="8"/>
                                        </p:tgtEl>
                                        <p:attrNameLst>
                                          <p:attrName>ppt_x</p:attrName>
                                        </p:attrNameLst>
                                      </p:cBhvr>
                                      <p:tavLst>
                                        <p:tav tm="0">
                                          <p:val>
                                            <p:strVal val="ppt_x"/>
                                          </p:val>
                                        </p:tav>
                                        <p:tav tm="100000">
                                          <p:val>
                                            <p:strVal val="ppt_x"/>
                                          </p:val>
                                        </p:tav>
                                      </p:tavLst>
                                    </p:anim>
                                    <p:anim calcmode="lin" valueType="num">
                                      <p:cBhvr additive="base">
                                        <p:cTn id="14" dur="500"/>
                                        <p:tgtEl>
                                          <p:spTgt spid="8"/>
                                        </p:tgtEl>
                                        <p:attrNameLst>
                                          <p:attrName>ppt_y</p:attrName>
                                        </p:attrNameLst>
                                      </p:cBhvr>
                                      <p:tavLst>
                                        <p:tav tm="0">
                                          <p:val>
                                            <p:strVal val="ppt_y"/>
                                          </p:val>
                                        </p:tav>
                                        <p:tav tm="100000">
                                          <p:val>
                                            <p:strVal val="1+ppt_h/2"/>
                                          </p:val>
                                        </p:tav>
                                      </p:tavLst>
                                    </p:anim>
                                    <p:set>
                                      <p:cBhvr>
                                        <p:cTn id="15" dur="1" fill="hold">
                                          <p:stCondLst>
                                            <p:cond delay="499"/>
                                          </p:stCondLst>
                                        </p:cTn>
                                        <p:tgtEl>
                                          <p:spTgt spid="8"/>
                                        </p:tgtEl>
                                        <p:attrNameLst>
                                          <p:attrName>style.visibility</p:attrName>
                                        </p:attrNameLst>
                                      </p:cBhvr>
                                      <p:to>
                                        <p:strVal val="hidden"/>
                                      </p:to>
                                    </p:set>
                                  </p:childTnLst>
                                </p:cTn>
                              </p:par>
                              <p:par>
                                <p:cTn id="16" presetID="2" presetClass="entr" presetSubtype="1"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2" fill="hold" nodeType="clickEffect">
                                  <p:stCondLst>
                                    <p:cond delay="0"/>
                                  </p:stCondLst>
                                  <p:childTnLst>
                                    <p:anim calcmode="lin" valueType="num">
                                      <p:cBhvr additive="base">
                                        <p:cTn id="31" dur="500"/>
                                        <p:tgtEl>
                                          <p:spTgt spid="16"/>
                                        </p:tgtEl>
                                        <p:attrNameLst>
                                          <p:attrName>ppt_x</p:attrName>
                                        </p:attrNameLst>
                                      </p:cBhvr>
                                      <p:tavLst>
                                        <p:tav tm="0">
                                          <p:val>
                                            <p:strVal val="ppt_x"/>
                                          </p:val>
                                        </p:tav>
                                        <p:tav tm="100000">
                                          <p:val>
                                            <p:strVal val="1+ppt_w/2"/>
                                          </p:val>
                                        </p:tav>
                                      </p:tavLst>
                                    </p:anim>
                                    <p:anim calcmode="lin" valueType="num">
                                      <p:cBhvr additive="base">
                                        <p:cTn id="32" dur="500"/>
                                        <p:tgtEl>
                                          <p:spTgt spid="16"/>
                                        </p:tgtEl>
                                        <p:attrNameLst>
                                          <p:attrName>ppt_y</p:attrName>
                                        </p:attrNameLst>
                                      </p:cBhvr>
                                      <p:tavLst>
                                        <p:tav tm="0">
                                          <p:val>
                                            <p:strVal val="ppt_y"/>
                                          </p:val>
                                        </p:tav>
                                        <p:tav tm="100000">
                                          <p:val>
                                            <p:strVal val="ppt_y"/>
                                          </p:val>
                                        </p:tav>
                                      </p:tavLst>
                                    </p:anim>
                                    <p:set>
                                      <p:cBhvr>
                                        <p:cTn id="33" dur="1" fill="hold">
                                          <p:stCondLst>
                                            <p:cond delay="499"/>
                                          </p:stCondLst>
                                        </p:cTn>
                                        <p:tgtEl>
                                          <p:spTgt spid="16"/>
                                        </p:tgtEl>
                                        <p:attrNameLst>
                                          <p:attrName>style.visibility</p:attrName>
                                        </p:attrNameLst>
                                      </p:cBhvr>
                                      <p:to>
                                        <p:strVal val="hidden"/>
                                      </p:to>
                                    </p:set>
                                  </p:childTnLst>
                                </p:cTn>
                              </p:par>
                              <p:par>
                                <p:cTn id="34" presetID="2" presetClass="entr" presetSubtype="2"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1+#ppt_w/2"/>
                                          </p:val>
                                        </p:tav>
                                        <p:tav tm="100000">
                                          <p:val>
                                            <p:strVal val="#ppt_x"/>
                                          </p:val>
                                        </p:tav>
                                      </p:tavLst>
                                    </p:anim>
                                    <p:anim calcmode="lin" valueType="num">
                                      <p:cBhvr additive="base">
                                        <p:cTn id="3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8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87"/>
            <a:ext cx="5614874" cy="6857027"/>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43394"/>
            <a:endParaRPr lang="en-US" sz="2054">
              <a:solidFill>
                <a:srgbClr val="FFFFFF"/>
              </a:solidFill>
              <a:latin typeface="Segoe UI Semilight"/>
            </a:endParaRPr>
          </a:p>
        </p:txBody>
      </p:sp>
      <p:pic>
        <p:nvPicPr>
          <p:cNvPr id="97" name="Picture 9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87"/>
            <a:ext cx="12192000" cy="6857027"/>
          </a:xfrm>
          <a:prstGeom prst="rect">
            <a:avLst/>
          </a:prstGeom>
        </p:spPr>
      </p:pic>
      <p:sp>
        <p:nvSpPr>
          <p:cNvPr id="2" name="Title 1"/>
          <p:cNvSpPr>
            <a:spLocks noGrp="1"/>
          </p:cNvSpPr>
          <p:nvPr>
            <p:ph type="title"/>
          </p:nvPr>
        </p:nvSpPr>
        <p:spPr>
          <a:xfrm>
            <a:off x="6090574" y="421372"/>
            <a:ext cx="4977976" cy="1453845"/>
          </a:xfrm>
        </p:spPr>
        <p:txBody>
          <a:bodyPr vert="horz" wrap="square" lIns="89642" tIns="44821" rIns="89642" bIns="44821" rtlCol="0" anchor="ctr">
            <a:normAutofit/>
          </a:bodyPr>
          <a:lstStyle/>
          <a:p>
            <a:pPr defTabSz="896386"/>
            <a:r>
              <a:rPr lang="en-US" sz="4313" dirty="0">
                <a:solidFill>
                  <a:srgbClr val="000000"/>
                </a:solidFill>
                <a:ea typeface="+mj-ea"/>
                <a:cs typeface="+mj-cs"/>
              </a:rPr>
              <a:t>What is a bot? </a:t>
            </a:r>
          </a:p>
        </p:txBody>
      </p:sp>
      <p:sp>
        <p:nvSpPr>
          <p:cNvPr id="98"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39000"/>
            <a:ext cx="5000438" cy="5400197"/>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1043394"/>
            <a:endParaRPr lang="en-US" sz="2054">
              <a:solidFill>
                <a:srgbClr val="FFFFFF"/>
              </a:solidFill>
              <a:latin typeface="Segoe UI Semilight"/>
            </a:endParaRPr>
          </a:p>
        </p:txBody>
      </p:sp>
      <p:pic>
        <p:nvPicPr>
          <p:cNvPr id="4" name="Picture 3" descr="A drawing of a cartoon character&#10;&#10;Description generated with high confidence">
            <a:extLst>
              <a:ext uri="{FF2B5EF4-FFF2-40B4-BE49-F238E27FC236}">
                <a16:creationId xmlns:a16="http://schemas.microsoft.com/office/drawing/2014/main" id="{3E65668C-552D-4370-9B71-0E2CDD58AE4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5372" r="16158" b="2"/>
          <a:stretch/>
        </p:blipFill>
        <p:spPr>
          <a:xfrm>
            <a:off x="20" y="907589"/>
            <a:ext cx="4838021" cy="5063020"/>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85" name="TextBox 84">
            <a:extLst>
              <a:ext uri="{FF2B5EF4-FFF2-40B4-BE49-F238E27FC236}">
                <a16:creationId xmlns:a16="http://schemas.microsoft.com/office/drawing/2014/main" id="{D977BD50-280E-419B-8DA2-283B6FD3B40B}"/>
              </a:ext>
            </a:extLst>
          </p:cNvPr>
          <p:cNvSpPr txBox="1"/>
          <p:nvPr/>
        </p:nvSpPr>
        <p:spPr>
          <a:xfrm>
            <a:off x="6090574" y="2099212"/>
            <a:ext cx="4977578" cy="4337417"/>
          </a:xfrm>
          <a:prstGeom prst="rect">
            <a:avLst/>
          </a:prstGeom>
        </p:spPr>
        <p:txBody>
          <a:bodyPr vert="horz" lIns="89642" tIns="44821" rIns="89642" bIns="44821" rtlCol="0" anchor="ctr">
            <a:normAutofit/>
          </a:bodyPr>
          <a:lstStyle/>
          <a:p>
            <a:pPr indent="-224097" defTabSz="896386">
              <a:lnSpc>
                <a:spcPct val="90000"/>
              </a:lnSpc>
              <a:spcAft>
                <a:spcPts val="588"/>
              </a:spcAft>
              <a:buFont typeface="Arial" panose="020B0604020202020204" pitchFamily="34" charset="0"/>
              <a:buChar char="•"/>
            </a:pPr>
            <a:r>
              <a:rPr lang="en-US" sz="2353" dirty="0">
                <a:solidFill>
                  <a:srgbClr val="000000"/>
                </a:solidFill>
                <a:latin typeface="Segoe UI Semilight"/>
              </a:rPr>
              <a:t>An application that performs one or more </a:t>
            </a:r>
            <a:r>
              <a:rPr lang="en-US" sz="2353" b="1" dirty="0">
                <a:solidFill>
                  <a:srgbClr val="000000"/>
                </a:solidFill>
                <a:latin typeface="Segoe UI Semilight"/>
              </a:rPr>
              <a:t>automated</a:t>
            </a:r>
            <a:r>
              <a:rPr lang="en-US" sz="2353" dirty="0">
                <a:solidFill>
                  <a:srgbClr val="000000"/>
                </a:solidFill>
                <a:latin typeface="Segoe UI Semilight"/>
              </a:rPr>
              <a:t> tasks.. </a:t>
            </a:r>
          </a:p>
          <a:p>
            <a:pPr marL="457112" indent="-224097" defTabSz="896386">
              <a:lnSpc>
                <a:spcPct val="90000"/>
              </a:lnSpc>
              <a:spcAft>
                <a:spcPts val="588"/>
              </a:spcAft>
              <a:buFont typeface="Arial" panose="020B0604020202020204" pitchFamily="34" charset="0"/>
              <a:buChar char="•"/>
            </a:pPr>
            <a:endParaRPr lang="en-US" sz="2353" dirty="0">
              <a:solidFill>
                <a:srgbClr val="000000"/>
              </a:solidFill>
              <a:latin typeface="Segoe UI Semilight"/>
            </a:endParaRPr>
          </a:p>
          <a:p>
            <a:pPr indent="-224097" defTabSz="896386">
              <a:lnSpc>
                <a:spcPct val="90000"/>
              </a:lnSpc>
              <a:spcAft>
                <a:spcPts val="588"/>
              </a:spcAft>
              <a:buFont typeface="Arial" panose="020B0604020202020204" pitchFamily="34" charset="0"/>
              <a:buChar char="•"/>
            </a:pPr>
            <a:r>
              <a:rPr lang="en-US" sz="2353" dirty="0">
                <a:solidFill>
                  <a:srgbClr val="000000"/>
                </a:solidFill>
                <a:latin typeface="Segoe UI Semilight"/>
              </a:rPr>
              <a:t>Bots uses </a:t>
            </a:r>
            <a:r>
              <a:rPr lang="en-US" sz="2353" b="1" dirty="0">
                <a:solidFill>
                  <a:srgbClr val="000000"/>
                </a:solidFill>
                <a:latin typeface="Segoe UI Semilight"/>
              </a:rPr>
              <a:t>conversation</a:t>
            </a:r>
            <a:r>
              <a:rPr lang="en-US" sz="2353" dirty="0">
                <a:solidFill>
                  <a:srgbClr val="000000"/>
                </a:solidFill>
                <a:latin typeface="Segoe UI Semilight"/>
              </a:rPr>
              <a:t> as the interface. </a:t>
            </a:r>
          </a:p>
          <a:p>
            <a:pPr indent="-224097" defTabSz="896386">
              <a:lnSpc>
                <a:spcPct val="90000"/>
              </a:lnSpc>
              <a:spcAft>
                <a:spcPts val="588"/>
              </a:spcAft>
              <a:buFont typeface="Arial" panose="020B0604020202020204" pitchFamily="34" charset="0"/>
              <a:buChar char="•"/>
            </a:pPr>
            <a:endParaRPr lang="en-US" sz="2353" dirty="0">
              <a:solidFill>
                <a:srgbClr val="000000"/>
              </a:solidFill>
              <a:latin typeface="Segoe UI Semilight"/>
            </a:endParaRPr>
          </a:p>
          <a:p>
            <a:pPr indent="-224097" defTabSz="896386">
              <a:lnSpc>
                <a:spcPct val="90000"/>
              </a:lnSpc>
              <a:spcAft>
                <a:spcPts val="588"/>
              </a:spcAft>
              <a:buFont typeface="Arial" panose="020B0604020202020204" pitchFamily="34" charset="0"/>
              <a:buChar char="•"/>
            </a:pPr>
            <a:r>
              <a:rPr lang="en-US" sz="2353" b="1" dirty="0">
                <a:solidFill>
                  <a:srgbClr val="000000"/>
                </a:solidFill>
                <a:latin typeface="Segoe UI Semilight"/>
              </a:rPr>
              <a:t>Conversational Apps </a:t>
            </a:r>
            <a:r>
              <a:rPr lang="en-US" sz="2353" dirty="0">
                <a:solidFill>
                  <a:srgbClr val="000000"/>
                </a:solidFill>
                <a:latin typeface="Segoe UI Semilight"/>
              </a:rPr>
              <a:t>are an application category of AI-based solution.</a:t>
            </a:r>
          </a:p>
          <a:p>
            <a:pPr indent="-224097" defTabSz="896386">
              <a:lnSpc>
                <a:spcPct val="90000"/>
              </a:lnSpc>
              <a:spcAft>
                <a:spcPts val="588"/>
              </a:spcAft>
              <a:buFont typeface="Arial" panose="020B0604020202020204" pitchFamily="34" charset="0"/>
              <a:buChar char="•"/>
            </a:pPr>
            <a:endParaRPr lang="en-US" sz="1961" dirty="0">
              <a:solidFill>
                <a:srgbClr val="000000"/>
              </a:solidFill>
              <a:latin typeface="Segoe UI Semilight"/>
            </a:endParaRPr>
          </a:p>
          <a:p>
            <a:pPr marL="457112" indent="-224097" defTabSz="896386">
              <a:lnSpc>
                <a:spcPct val="90000"/>
              </a:lnSpc>
              <a:spcAft>
                <a:spcPts val="588"/>
              </a:spcAft>
              <a:buFont typeface="Arial" panose="020B0604020202020204" pitchFamily="34" charset="0"/>
              <a:buChar char="•"/>
            </a:pPr>
            <a:endParaRPr lang="en-US" sz="1961" dirty="0">
              <a:solidFill>
                <a:srgbClr val="000000"/>
              </a:solidFill>
              <a:latin typeface="Segoe UI Semilight"/>
            </a:endParaRPr>
          </a:p>
          <a:p>
            <a:pPr indent="-224097" defTabSz="896386">
              <a:lnSpc>
                <a:spcPct val="90000"/>
              </a:lnSpc>
              <a:spcAft>
                <a:spcPts val="588"/>
              </a:spcAft>
              <a:buFont typeface="Arial" panose="020B0604020202020204" pitchFamily="34" charset="0"/>
              <a:buChar char="•"/>
            </a:pPr>
            <a:endParaRPr lang="en-US" sz="1961" dirty="0">
              <a:solidFill>
                <a:srgbClr val="000000"/>
              </a:solidFill>
              <a:latin typeface="Segoe UI Semilight"/>
            </a:endParaRPr>
          </a:p>
        </p:txBody>
      </p:sp>
    </p:spTree>
    <p:extLst>
      <p:ext uri="{BB962C8B-B14F-4D97-AF65-F5344CB8AC3E}">
        <p14:creationId xmlns:p14="http://schemas.microsoft.com/office/powerpoint/2010/main" val="39399003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018047" y="974"/>
            <a:ext cx="2509633" cy="6889601"/>
            <a:chOff x="5118512" y="1"/>
            <a:chExt cx="2560320" cy="7028748"/>
          </a:xfrm>
        </p:grpSpPr>
        <p:sp>
          <p:nvSpPr>
            <p:cNvPr id="61" name="Rectangle 60"/>
            <p:cNvSpPr/>
            <p:nvPr/>
          </p:nvSpPr>
          <p:spPr bwMode="auto">
            <a:xfrm>
              <a:off x="5118512" y="1"/>
              <a:ext cx="2560320" cy="70287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p:cNvSpPr/>
            <p:nvPr/>
          </p:nvSpPr>
          <p:spPr>
            <a:xfrm>
              <a:off x="5118512" y="4897890"/>
              <a:ext cx="2559256" cy="1646238"/>
            </a:xfrm>
            <a:prstGeom prst="rect">
              <a:avLst/>
            </a:prstGeom>
            <a:noFill/>
            <a:ln>
              <a:noFill/>
            </a:ln>
            <a:effectLst/>
          </p:spPr>
          <p:txBody>
            <a:bodyPr spcFirstLastPara="0" vert="horz" wrap="square" lIns="261588" tIns="0" rIns="0" bIns="0" numCol="1" spcCol="1270" anchor="t" anchorCtr="0">
              <a:noAutofit/>
            </a:bodyPr>
            <a:lstStyle/>
            <a:p>
              <a:pPr defTabSz="913874">
                <a:lnSpc>
                  <a:spcPct val="90000"/>
                </a:lnSpc>
                <a:spcBef>
                  <a:spcPct val="0"/>
                </a:spcBef>
                <a:spcAft>
                  <a:spcPct val="35000"/>
                </a:spcAft>
                <a:defRPr/>
              </a:pPr>
              <a:r>
                <a:rPr lang="en-US" sz="2400" kern="0" dirty="0">
                  <a:gradFill>
                    <a:gsLst>
                      <a:gs pos="7500">
                        <a:srgbClr val="FFFFFF"/>
                      </a:gs>
                      <a:gs pos="43000">
                        <a:srgbClr val="FFFFFF"/>
                      </a:gs>
                    </a:gsLst>
                    <a:lin ang="5400000" scaled="1"/>
                  </a:gradFill>
                  <a:latin typeface="Segoe UI Semilight" panose="020B0402040204020203" pitchFamily="34" charset="0"/>
                  <a:cs typeface="Segoe UI Semilight" panose="020B0402040204020203" pitchFamily="34" charset="0"/>
                </a:rPr>
                <a:t>2000s: </a:t>
              </a:r>
              <a:r>
                <a:rPr lang="en-US" sz="2400" kern="0" dirty="0">
                  <a:gradFill>
                    <a:gsLst>
                      <a:gs pos="7500">
                        <a:srgbClr val="FFFFFF"/>
                      </a:gs>
                      <a:gs pos="43000">
                        <a:srgbClr val="FFFFFF"/>
                      </a:gs>
                    </a:gsLst>
                    <a:lin ang="5400000" scaled="1"/>
                  </a:gradFill>
                  <a:latin typeface="Segoe UI Semibold" panose="020B0702040204020203" pitchFamily="34" charset="0"/>
                  <a:cs typeface="Segoe UI Semibold" panose="020B0702040204020203" pitchFamily="34" charset="0"/>
                </a:rPr>
                <a:t>Mobile</a:t>
              </a:r>
            </a:p>
            <a:p>
              <a:pPr marL="224054" lvl="1" indent="-224054" defTabSz="710790">
                <a:lnSpc>
                  <a:spcPct val="90000"/>
                </a:lnSpc>
                <a:spcBef>
                  <a:spcPct val="0"/>
                </a:spcBef>
                <a:spcAft>
                  <a:spcPts val="588"/>
                </a:spcAft>
                <a:buFontTx/>
                <a:buChar char="••"/>
                <a:defRPr/>
              </a:pPr>
              <a:r>
                <a:rPr lang="en-US" sz="1600" kern="0" dirty="0">
                  <a:gradFill>
                    <a:gsLst>
                      <a:gs pos="90957">
                        <a:srgbClr val="FFFFFF"/>
                      </a:gs>
                      <a:gs pos="75000">
                        <a:srgbClr val="FFFFFF"/>
                      </a:gs>
                    </a:gsLst>
                    <a:lin ang="5400000" scaled="1"/>
                  </a:gradFill>
                  <a:latin typeface="Segoe UI"/>
                </a:rPr>
                <a:t>Social</a:t>
              </a:r>
            </a:p>
            <a:p>
              <a:pPr marL="224054" lvl="1" indent="-224054" defTabSz="710790">
                <a:lnSpc>
                  <a:spcPct val="90000"/>
                </a:lnSpc>
                <a:spcBef>
                  <a:spcPct val="0"/>
                </a:spcBef>
                <a:spcAft>
                  <a:spcPts val="588"/>
                </a:spcAft>
                <a:buFontTx/>
                <a:buChar char="••"/>
                <a:defRPr/>
              </a:pPr>
              <a:r>
                <a:rPr lang="en-US" sz="1600" kern="0" dirty="0">
                  <a:gradFill>
                    <a:gsLst>
                      <a:gs pos="90957">
                        <a:srgbClr val="FFFFFF"/>
                      </a:gs>
                      <a:gs pos="75000">
                        <a:srgbClr val="FFFFFF"/>
                      </a:gs>
                    </a:gsLst>
                    <a:lin ang="5400000" scaled="1"/>
                  </a:gradFill>
                  <a:latin typeface="Segoe UI"/>
                </a:rPr>
                <a:t>User download apps from App Stores</a:t>
              </a:r>
            </a:p>
          </p:txBody>
        </p:sp>
      </p:grpSp>
      <p:grpSp>
        <p:nvGrpSpPr>
          <p:cNvPr id="6" name="Group 5"/>
          <p:cNvGrpSpPr/>
          <p:nvPr/>
        </p:nvGrpSpPr>
        <p:grpSpPr>
          <a:xfrm>
            <a:off x="2509456" y="974"/>
            <a:ext cx="2509633" cy="6889601"/>
            <a:chOff x="2559256" y="1"/>
            <a:chExt cx="2560320" cy="7028748"/>
          </a:xfrm>
        </p:grpSpPr>
        <p:sp>
          <p:nvSpPr>
            <p:cNvPr id="4" name="Rectangle 3"/>
            <p:cNvSpPr/>
            <p:nvPr/>
          </p:nvSpPr>
          <p:spPr bwMode="auto">
            <a:xfrm>
              <a:off x="2559256" y="1"/>
              <a:ext cx="2560320" cy="702874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p:cNvSpPr/>
            <p:nvPr/>
          </p:nvSpPr>
          <p:spPr>
            <a:xfrm>
              <a:off x="2559256" y="499286"/>
              <a:ext cx="2519382" cy="2984272"/>
            </a:xfrm>
            <a:prstGeom prst="rect">
              <a:avLst/>
            </a:prstGeom>
            <a:noFill/>
            <a:ln>
              <a:noFill/>
            </a:ln>
            <a:effectLst/>
          </p:spPr>
          <p:txBody>
            <a:bodyPr spcFirstLastPara="0" vert="horz" wrap="square" lIns="189149" tIns="89630" rIns="0" bIns="0" numCol="1" spcCol="1270" anchor="t" anchorCtr="0">
              <a:noAutofit/>
            </a:bodyPr>
            <a:lstStyle/>
            <a:p>
              <a:pPr defTabSz="913874">
                <a:lnSpc>
                  <a:spcPct val="90000"/>
                </a:lnSpc>
                <a:spcBef>
                  <a:spcPct val="0"/>
                </a:spcBef>
                <a:spcAft>
                  <a:spcPct val="35000"/>
                </a:spcAft>
                <a:defRPr/>
              </a:pPr>
              <a:r>
                <a:rPr lang="en-US" sz="2400" kern="0" dirty="0">
                  <a:gradFill>
                    <a:gsLst>
                      <a:gs pos="7500">
                        <a:srgbClr val="FFFFFF"/>
                      </a:gs>
                      <a:gs pos="43000">
                        <a:srgbClr val="FFFFFF"/>
                      </a:gs>
                    </a:gsLst>
                    <a:lin ang="5400000" scaled="1"/>
                  </a:gradFill>
                  <a:latin typeface="Segoe UI Semilight" panose="020B0402040204020203" pitchFamily="34" charset="0"/>
                  <a:cs typeface="Segoe UI Semilight" panose="020B0402040204020203" pitchFamily="34" charset="0"/>
                </a:rPr>
                <a:t>1990s: </a:t>
              </a:r>
              <a:r>
                <a:rPr lang="en-US" sz="2400" kern="0" dirty="0">
                  <a:gradFill>
                    <a:gsLst>
                      <a:gs pos="7500">
                        <a:srgbClr val="FFFFFF"/>
                      </a:gs>
                      <a:gs pos="43000">
                        <a:srgbClr val="FFFFFF"/>
                      </a:gs>
                    </a:gsLst>
                    <a:lin ang="5400000" scaled="1"/>
                  </a:gradFill>
                  <a:latin typeface="Segoe UI Semibold" panose="020B0702040204020203" pitchFamily="34" charset="0"/>
                  <a:cs typeface="Segoe UI Semibold" panose="020B0702040204020203" pitchFamily="34" charset="0"/>
                </a:rPr>
                <a:t>Internet</a:t>
              </a:r>
            </a:p>
            <a:p>
              <a:pPr marL="224054" lvl="1" indent="-224054" defTabSz="710790">
                <a:lnSpc>
                  <a:spcPct val="90000"/>
                </a:lnSpc>
                <a:spcBef>
                  <a:spcPct val="0"/>
                </a:spcBef>
                <a:spcAft>
                  <a:spcPts val="588"/>
                </a:spcAft>
                <a:buFontTx/>
                <a:buChar char="••"/>
                <a:defRPr/>
              </a:pPr>
              <a:r>
                <a:rPr lang="en-US" sz="1600" kern="0" dirty="0">
                  <a:gradFill>
                    <a:gsLst>
                      <a:gs pos="90957">
                        <a:srgbClr val="FFFFFF"/>
                      </a:gs>
                      <a:gs pos="75000">
                        <a:srgbClr val="FFFFFF"/>
                      </a:gs>
                    </a:gsLst>
                    <a:lin ang="5400000" scaled="1"/>
                  </a:gradFill>
                  <a:latin typeface="Segoe UI"/>
                </a:rPr>
                <a:t>Search</a:t>
              </a:r>
            </a:p>
            <a:p>
              <a:pPr marL="224054" lvl="1" indent="-224054" defTabSz="710790">
                <a:lnSpc>
                  <a:spcPct val="90000"/>
                </a:lnSpc>
                <a:spcBef>
                  <a:spcPct val="0"/>
                </a:spcBef>
                <a:spcAft>
                  <a:spcPts val="588"/>
                </a:spcAft>
                <a:buFontTx/>
                <a:buChar char="••"/>
                <a:defRPr/>
              </a:pPr>
              <a:r>
                <a:rPr lang="en-US" sz="1600" kern="0" dirty="0">
                  <a:gradFill>
                    <a:gsLst>
                      <a:gs pos="90957">
                        <a:srgbClr val="FFFFFF"/>
                      </a:gs>
                      <a:gs pos="75000">
                        <a:srgbClr val="FFFFFF"/>
                      </a:gs>
                    </a:gsLst>
                    <a:lin ang="5400000" scaled="1"/>
                  </a:gradFill>
                  <a:latin typeface="Segoe UI"/>
                </a:rPr>
                <a:t>User “visits” websites</a:t>
              </a:r>
            </a:p>
          </p:txBody>
        </p:sp>
      </p:grpSp>
      <p:grpSp>
        <p:nvGrpSpPr>
          <p:cNvPr id="5" name="Group 4"/>
          <p:cNvGrpSpPr/>
          <p:nvPr/>
        </p:nvGrpSpPr>
        <p:grpSpPr>
          <a:xfrm>
            <a:off x="866" y="974"/>
            <a:ext cx="2509633" cy="6889601"/>
            <a:chOff x="0" y="1"/>
            <a:chExt cx="2560320" cy="7028748"/>
          </a:xfrm>
        </p:grpSpPr>
        <p:sp>
          <p:nvSpPr>
            <p:cNvPr id="62" name="Rectangle 61"/>
            <p:cNvSpPr/>
            <p:nvPr/>
          </p:nvSpPr>
          <p:spPr bwMode="auto">
            <a:xfrm>
              <a:off x="0" y="1"/>
              <a:ext cx="2560320" cy="7028748"/>
            </a:xfrm>
            <a:prstGeom prst="rect">
              <a:avLst/>
            </a:prstGeom>
            <a:solidFill>
              <a:srgbClr val="45BE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a:xfrm>
              <a:off x="229098" y="4897891"/>
              <a:ext cx="2330158" cy="1463008"/>
            </a:xfrm>
            <a:prstGeom prst="rect">
              <a:avLst/>
            </a:prstGeom>
            <a:noFill/>
            <a:ln>
              <a:noFill/>
            </a:ln>
            <a:effectLst/>
          </p:spPr>
          <p:txBody>
            <a:bodyPr spcFirstLastPara="0" vert="horz" wrap="square" lIns="104636" tIns="0" rIns="0" bIns="0" numCol="1" spcCol="1270" anchor="t" anchorCtr="0">
              <a:noAutofit/>
            </a:bodyPr>
            <a:lstStyle/>
            <a:p>
              <a:pPr defTabSz="913874">
                <a:lnSpc>
                  <a:spcPct val="90000"/>
                </a:lnSpc>
                <a:spcBef>
                  <a:spcPct val="0"/>
                </a:spcBef>
                <a:spcAft>
                  <a:spcPct val="35000"/>
                </a:spcAft>
                <a:defRPr/>
              </a:pPr>
              <a:r>
                <a:rPr lang="en-US" sz="2400" kern="0">
                  <a:gradFill>
                    <a:gsLst>
                      <a:gs pos="7500">
                        <a:srgbClr val="FFFFFF"/>
                      </a:gs>
                      <a:gs pos="43000">
                        <a:srgbClr val="FFFFFF"/>
                      </a:gs>
                    </a:gsLst>
                    <a:lin ang="5400000" scaled="1"/>
                  </a:gradFill>
                  <a:latin typeface="Segoe UI Semilight" panose="020B0402040204020203" pitchFamily="34" charset="0"/>
                  <a:cs typeface="Segoe UI Semilight" panose="020B0402040204020203" pitchFamily="34" charset="0"/>
                </a:rPr>
                <a:t>1980s: </a:t>
              </a:r>
              <a:r>
                <a:rPr lang="en-US" sz="2400" kern="0">
                  <a:gradFill>
                    <a:gsLst>
                      <a:gs pos="7500">
                        <a:srgbClr val="FFFFFF"/>
                      </a:gs>
                      <a:gs pos="43000">
                        <a:srgbClr val="FFFFFF"/>
                      </a:gs>
                    </a:gsLst>
                    <a:lin ang="5400000" scaled="1"/>
                  </a:gradFill>
                  <a:latin typeface="Segoe UI Semibold" panose="020B0702040204020203" pitchFamily="34" charset="0"/>
                  <a:cs typeface="Segoe UI Semibold" panose="020B0702040204020203" pitchFamily="34" charset="0"/>
                </a:rPr>
                <a:t>PC</a:t>
              </a:r>
            </a:p>
            <a:p>
              <a:pPr marL="224054" lvl="1" indent="-224054" defTabSz="710790">
                <a:lnSpc>
                  <a:spcPct val="90000"/>
                </a:lnSpc>
                <a:spcBef>
                  <a:spcPct val="0"/>
                </a:spcBef>
                <a:spcAft>
                  <a:spcPts val="588"/>
                </a:spcAft>
                <a:buFontTx/>
                <a:buChar char="••"/>
                <a:defRPr/>
              </a:pPr>
              <a:r>
                <a:rPr lang="en-US" sz="1600" kern="0">
                  <a:gradFill>
                    <a:gsLst>
                      <a:gs pos="90957">
                        <a:srgbClr val="FFFFFF"/>
                      </a:gs>
                      <a:gs pos="75000">
                        <a:srgbClr val="FFFFFF"/>
                      </a:gs>
                    </a:gsLst>
                    <a:lin ang="5400000" scaled="1"/>
                  </a:gradFill>
                  <a:latin typeface="Segoe UI"/>
                </a:rPr>
                <a:t>Desktop</a:t>
              </a:r>
            </a:p>
            <a:p>
              <a:pPr marL="171352" lvl="1" indent="-171352" defTabSz="710790">
                <a:lnSpc>
                  <a:spcPct val="90000"/>
                </a:lnSpc>
                <a:spcBef>
                  <a:spcPct val="0"/>
                </a:spcBef>
                <a:spcAft>
                  <a:spcPct val="15000"/>
                </a:spcAft>
                <a:buFontTx/>
                <a:buChar char="••"/>
                <a:defRPr/>
              </a:pPr>
              <a:endParaRPr lang="en-US" sz="1600" kern="0">
                <a:gradFill>
                  <a:gsLst>
                    <a:gs pos="95745">
                      <a:srgbClr val="002050"/>
                    </a:gs>
                    <a:gs pos="91489">
                      <a:srgbClr val="002050"/>
                    </a:gs>
                  </a:gsLst>
                  <a:lin ang="5400000" scaled="1"/>
                </a:gradFill>
                <a:latin typeface="Segoe UI"/>
              </a:endParaRPr>
            </a:p>
          </p:txBody>
        </p:sp>
      </p:grpSp>
      <p:grpSp>
        <p:nvGrpSpPr>
          <p:cNvPr id="14" name="Group 13"/>
          <p:cNvGrpSpPr/>
          <p:nvPr/>
        </p:nvGrpSpPr>
        <p:grpSpPr>
          <a:xfrm>
            <a:off x="3150557" y="3275962"/>
            <a:ext cx="1232208" cy="1232208"/>
            <a:chOff x="3280805" y="3408632"/>
            <a:chExt cx="1122096" cy="1122096"/>
          </a:xfrm>
        </p:grpSpPr>
        <p:sp>
          <p:nvSpPr>
            <p:cNvPr id="64" name="Oval 63"/>
            <p:cNvSpPr/>
            <p:nvPr/>
          </p:nvSpPr>
          <p:spPr bwMode="auto">
            <a:xfrm>
              <a:off x="3280805"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3555889" y="3726608"/>
              <a:ext cx="567412" cy="508842"/>
              <a:chOff x="3555889" y="3726608"/>
              <a:chExt cx="567412" cy="508842"/>
            </a:xfrm>
          </p:grpSpPr>
          <p:sp>
            <p:nvSpPr>
              <p:cNvPr id="20" name="Freeform 30"/>
              <p:cNvSpPr>
                <a:spLocks noChangeAspect="1" noEditPoints="1"/>
              </p:cNvSpPr>
              <p:nvPr/>
            </p:nvSpPr>
            <p:spPr bwMode="auto">
              <a:xfrm>
                <a:off x="3577856" y="3805143"/>
                <a:ext cx="236908" cy="239247"/>
              </a:xfrm>
              <a:custGeom>
                <a:avLst/>
                <a:gdLst>
                  <a:gd name="T0" fmla="*/ 86 w 126"/>
                  <a:gd name="T1" fmla="*/ 0 h 127"/>
                  <a:gd name="T2" fmla="*/ 46 w 126"/>
                  <a:gd name="T3" fmla="*/ 40 h 127"/>
                  <a:gd name="T4" fmla="*/ 55 w 126"/>
                  <a:gd name="T5" fmla="*/ 65 h 127"/>
                  <a:gd name="T6" fmla="*/ 0 w 126"/>
                  <a:gd name="T7" fmla="*/ 121 h 127"/>
                  <a:gd name="T8" fmla="*/ 5 w 126"/>
                  <a:gd name="T9" fmla="*/ 127 h 127"/>
                  <a:gd name="T10" fmla="*/ 61 w 126"/>
                  <a:gd name="T11" fmla="*/ 71 h 127"/>
                  <a:gd name="T12" fmla="*/ 86 w 126"/>
                  <a:gd name="T13" fmla="*/ 80 h 127"/>
                  <a:gd name="T14" fmla="*/ 126 w 126"/>
                  <a:gd name="T15" fmla="*/ 40 h 127"/>
                  <a:gd name="T16" fmla="*/ 86 w 126"/>
                  <a:gd name="T17" fmla="*/ 0 h 127"/>
                  <a:gd name="T18" fmla="*/ 86 w 126"/>
                  <a:gd name="T19" fmla="*/ 72 h 127"/>
                  <a:gd name="T20" fmla="*/ 54 w 126"/>
                  <a:gd name="T21" fmla="*/ 40 h 127"/>
                  <a:gd name="T22" fmla="*/ 86 w 126"/>
                  <a:gd name="T23" fmla="*/ 8 h 127"/>
                  <a:gd name="T24" fmla="*/ 118 w 126"/>
                  <a:gd name="T25" fmla="*/ 40 h 127"/>
                  <a:gd name="T26" fmla="*/ 86 w 126"/>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127">
                    <a:moveTo>
                      <a:pt x="86" y="0"/>
                    </a:moveTo>
                    <a:cubicBezTo>
                      <a:pt x="64" y="0"/>
                      <a:pt x="46" y="18"/>
                      <a:pt x="46" y="40"/>
                    </a:cubicBezTo>
                    <a:cubicBezTo>
                      <a:pt x="46" y="50"/>
                      <a:pt x="50" y="59"/>
                      <a:pt x="55" y="65"/>
                    </a:cubicBezTo>
                    <a:cubicBezTo>
                      <a:pt x="0" y="121"/>
                      <a:pt x="0" y="121"/>
                      <a:pt x="0" y="121"/>
                    </a:cubicBezTo>
                    <a:cubicBezTo>
                      <a:pt x="5" y="127"/>
                      <a:pt x="5" y="127"/>
                      <a:pt x="5" y="127"/>
                    </a:cubicBezTo>
                    <a:cubicBezTo>
                      <a:pt x="61" y="71"/>
                      <a:pt x="61" y="71"/>
                      <a:pt x="61" y="71"/>
                    </a:cubicBezTo>
                    <a:cubicBezTo>
                      <a:pt x="68" y="77"/>
                      <a:pt x="77" y="80"/>
                      <a:pt x="86" y="80"/>
                    </a:cubicBezTo>
                    <a:cubicBezTo>
                      <a:pt x="108" y="80"/>
                      <a:pt x="126" y="62"/>
                      <a:pt x="126" y="40"/>
                    </a:cubicBezTo>
                    <a:cubicBezTo>
                      <a:pt x="126" y="18"/>
                      <a:pt x="108" y="0"/>
                      <a:pt x="86" y="0"/>
                    </a:cubicBezTo>
                    <a:moveTo>
                      <a:pt x="86" y="72"/>
                    </a:moveTo>
                    <a:cubicBezTo>
                      <a:pt x="69" y="72"/>
                      <a:pt x="54" y="58"/>
                      <a:pt x="54" y="40"/>
                    </a:cubicBezTo>
                    <a:cubicBezTo>
                      <a:pt x="54" y="23"/>
                      <a:pt x="69" y="8"/>
                      <a:pt x="86" y="8"/>
                    </a:cubicBezTo>
                    <a:cubicBezTo>
                      <a:pt x="104" y="8"/>
                      <a:pt x="118" y="23"/>
                      <a:pt x="118" y="40"/>
                    </a:cubicBezTo>
                    <a:cubicBezTo>
                      <a:pt x="118" y="58"/>
                      <a:pt x="104" y="72"/>
                      <a:pt x="86" y="72"/>
                    </a:cubicBezTo>
                  </a:path>
                </a:pathLst>
              </a:custGeom>
              <a:solidFill>
                <a:schemeClr val="tx1"/>
              </a:solidFill>
              <a:ln>
                <a:solidFill>
                  <a:schemeClr val="tx1"/>
                </a:solid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1" name="Freeform 13"/>
              <p:cNvSpPr>
                <a:spLocks noChangeAspect="1" noEditPoints="1"/>
              </p:cNvSpPr>
              <p:nvPr/>
            </p:nvSpPr>
            <p:spPr bwMode="auto">
              <a:xfrm>
                <a:off x="3555889" y="3726608"/>
                <a:ext cx="567412" cy="508842"/>
              </a:xfrm>
              <a:custGeom>
                <a:avLst/>
                <a:gdLst>
                  <a:gd name="T0" fmla="*/ 68 w 128"/>
                  <a:gd name="T1" fmla="*/ 72 h 115"/>
                  <a:gd name="T2" fmla="*/ 60 w 128"/>
                  <a:gd name="T3" fmla="*/ 80 h 115"/>
                  <a:gd name="T4" fmla="*/ 128 w 128"/>
                  <a:gd name="T5" fmla="*/ 96 h 115"/>
                  <a:gd name="T6" fmla="*/ 119 w 128"/>
                  <a:gd name="T7" fmla="*/ 106 h 115"/>
                  <a:gd name="T8" fmla="*/ 102 w 128"/>
                  <a:gd name="T9" fmla="*/ 115 h 115"/>
                  <a:gd name="T10" fmla="*/ 93 w 128"/>
                  <a:gd name="T11" fmla="*/ 115 h 115"/>
                  <a:gd name="T12" fmla="*/ 63 w 128"/>
                  <a:gd name="T13" fmla="*/ 96 h 115"/>
                  <a:gd name="T14" fmla="*/ 0 w 128"/>
                  <a:gd name="T15" fmla="*/ 0 h 115"/>
                  <a:gd name="T16" fmla="*/ 128 w 128"/>
                  <a:gd name="T17" fmla="*/ 96 h 115"/>
                  <a:gd name="T18" fmla="*/ 113 w 128"/>
                  <a:gd name="T19" fmla="*/ 88 h 115"/>
                  <a:gd name="T20" fmla="*/ 111 w 128"/>
                  <a:gd name="T21" fmla="*/ 80 h 115"/>
                  <a:gd name="T22" fmla="*/ 110 w 128"/>
                  <a:gd name="T23" fmla="*/ 80 h 115"/>
                  <a:gd name="T24" fmla="*/ 86 w 128"/>
                  <a:gd name="T25" fmla="*/ 59 h 115"/>
                  <a:gd name="T26" fmla="*/ 82 w 128"/>
                  <a:gd name="T27" fmla="*/ 59 h 115"/>
                  <a:gd name="T28" fmla="*/ 82 w 128"/>
                  <a:gd name="T29" fmla="*/ 96 h 115"/>
                  <a:gd name="T30" fmla="*/ 69 w 128"/>
                  <a:gd name="T31" fmla="*/ 89 h 115"/>
                  <a:gd name="T32" fmla="*/ 67 w 128"/>
                  <a:gd name="T33" fmla="*/ 89 h 115"/>
                  <a:gd name="T34" fmla="*/ 72 w 128"/>
                  <a:gd name="T35" fmla="*/ 96 h 115"/>
                  <a:gd name="T36" fmla="*/ 84 w 128"/>
                  <a:gd name="T37" fmla="*/ 108 h 115"/>
                  <a:gd name="T38" fmla="*/ 101 w 128"/>
                  <a:gd name="T39" fmla="*/ 108 h 115"/>
                  <a:gd name="T40" fmla="*/ 111 w 128"/>
                  <a:gd name="T41" fmla="*/ 108 h 115"/>
                  <a:gd name="T42" fmla="*/ 113 w 128"/>
                  <a:gd name="T43" fmla="*/ 96 h 115"/>
                  <a:gd name="T44" fmla="*/ 8 w 128"/>
                  <a:gd name="T45" fmla="*/ 8 h 115"/>
                  <a:gd name="T46" fmla="*/ 60 w 128"/>
                  <a:gd name="T47" fmla="*/ 88 h 115"/>
                  <a:gd name="T48" fmla="*/ 68 w 128"/>
                  <a:gd name="T49" fmla="*/ 82 h 115"/>
                  <a:gd name="T50" fmla="*/ 76 w 128"/>
                  <a:gd name="T51" fmla="*/ 87 h 115"/>
                  <a:gd name="T52" fmla="*/ 76 w 128"/>
                  <a:gd name="T53" fmla="*/ 76 h 115"/>
                  <a:gd name="T54" fmla="*/ 76 w 128"/>
                  <a:gd name="T55" fmla="*/ 62 h 115"/>
                  <a:gd name="T56" fmla="*/ 84 w 128"/>
                  <a:gd name="T57" fmla="*/ 50 h 115"/>
                  <a:gd name="T58" fmla="*/ 92 w 128"/>
                  <a:gd name="T59" fmla="*/ 64 h 115"/>
                  <a:gd name="T60" fmla="*/ 92 w 128"/>
                  <a:gd name="T61" fmla="*/ 72 h 115"/>
                  <a:gd name="T62" fmla="*/ 97 w 128"/>
                  <a:gd name="T63" fmla="*/ 72 h 115"/>
                  <a:gd name="T64" fmla="*/ 119 w 128"/>
                  <a:gd name="T65" fmla="*/ 82 h 115"/>
                  <a:gd name="T66" fmla="*/ 120 w 128"/>
                  <a:gd name="T67" fmla="*/ 8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115">
                    <a:moveTo>
                      <a:pt x="60" y="72"/>
                    </a:moveTo>
                    <a:cubicBezTo>
                      <a:pt x="68" y="72"/>
                      <a:pt x="68" y="72"/>
                      <a:pt x="68" y="72"/>
                    </a:cubicBezTo>
                    <a:cubicBezTo>
                      <a:pt x="68" y="80"/>
                      <a:pt x="68" y="80"/>
                      <a:pt x="68" y="80"/>
                    </a:cubicBezTo>
                    <a:cubicBezTo>
                      <a:pt x="60" y="80"/>
                      <a:pt x="60" y="80"/>
                      <a:pt x="60" y="80"/>
                    </a:cubicBezTo>
                    <a:lnTo>
                      <a:pt x="60" y="72"/>
                    </a:lnTo>
                    <a:close/>
                    <a:moveTo>
                      <a:pt x="128" y="96"/>
                    </a:moveTo>
                    <a:cubicBezTo>
                      <a:pt x="119" y="96"/>
                      <a:pt x="119" y="96"/>
                      <a:pt x="119" y="96"/>
                    </a:cubicBezTo>
                    <a:cubicBezTo>
                      <a:pt x="119" y="106"/>
                      <a:pt x="119" y="106"/>
                      <a:pt x="119" y="106"/>
                    </a:cubicBezTo>
                    <a:cubicBezTo>
                      <a:pt x="119" y="111"/>
                      <a:pt x="116" y="115"/>
                      <a:pt x="111" y="115"/>
                    </a:cubicBezTo>
                    <a:cubicBezTo>
                      <a:pt x="108" y="115"/>
                      <a:pt x="105" y="115"/>
                      <a:pt x="102" y="115"/>
                    </a:cubicBezTo>
                    <a:cubicBezTo>
                      <a:pt x="102" y="115"/>
                      <a:pt x="102" y="115"/>
                      <a:pt x="102" y="115"/>
                    </a:cubicBezTo>
                    <a:cubicBezTo>
                      <a:pt x="98" y="115"/>
                      <a:pt x="96" y="115"/>
                      <a:pt x="93" y="115"/>
                    </a:cubicBezTo>
                    <a:cubicBezTo>
                      <a:pt x="84" y="115"/>
                      <a:pt x="81" y="114"/>
                      <a:pt x="79" y="112"/>
                    </a:cubicBezTo>
                    <a:cubicBezTo>
                      <a:pt x="63" y="96"/>
                      <a:pt x="63" y="96"/>
                      <a:pt x="63" y="96"/>
                    </a:cubicBezTo>
                    <a:cubicBezTo>
                      <a:pt x="0" y="96"/>
                      <a:pt x="0" y="96"/>
                      <a:pt x="0" y="96"/>
                    </a:cubicBezTo>
                    <a:cubicBezTo>
                      <a:pt x="0" y="0"/>
                      <a:pt x="0" y="0"/>
                      <a:pt x="0" y="0"/>
                    </a:cubicBezTo>
                    <a:cubicBezTo>
                      <a:pt x="128" y="0"/>
                      <a:pt x="128" y="0"/>
                      <a:pt x="128" y="0"/>
                    </a:cubicBezTo>
                    <a:lnTo>
                      <a:pt x="128" y="96"/>
                    </a:lnTo>
                    <a:close/>
                    <a:moveTo>
                      <a:pt x="113" y="96"/>
                    </a:moveTo>
                    <a:cubicBezTo>
                      <a:pt x="113" y="88"/>
                      <a:pt x="113" y="88"/>
                      <a:pt x="113" y="88"/>
                    </a:cubicBezTo>
                    <a:cubicBezTo>
                      <a:pt x="113" y="82"/>
                      <a:pt x="113" y="82"/>
                      <a:pt x="113" y="82"/>
                    </a:cubicBezTo>
                    <a:cubicBezTo>
                      <a:pt x="113" y="81"/>
                      <a:pt x="112" y="80"/>
                      <a:pt x="111" y="80"/>
                    </a:cubicBezTo>
                    <a:cubicBezTo>
                      <a:pt x="111" y="80"/>
                      <a:pt x="111" y="80"/>
                      <a:pt x="111" y="80"/>
                    </a:cubicBezTo>
                    <a:cubicBezTo>
                      <a:pt x="110" y="80"/>
                      <a:pt x="110" y="80"/>
                      <a:pt x="110" y="80"/>
                    </a:cubicBezTo>
                    <a:cubicBezTo>
                      <a:pt x="86" y="77"/>
                      <a:pt x="86" y="77"/>
                      <a:pt x="86" y="77"/>
                    </a:cubicBezTo>
                    <a:cubicBezTo>
                      <a:pt x="86" y="59"/>
                      <a:pt x="86" y="59"/>
                      <a:pt x="86" y="59"/>
                    </a:cubicBezTo>
                    <a:cubicBezTo>
                      <a:pt x="86" y="58"/>
                      <a:pt x="85" y="57"/>
                      <a:pt x="84" y="57"/>
                    </a:cubicBezTo>
                    <a:cubicBezTo>
                      <a:pt x="83" y="57"/>
                      <a:pt x="82" y="58"/>
                      <a:pt x="82" y="59"/>
                    </a:cubicBezTo>
                    <a:cubicBezTo>
                      <a:pt x="82" y="88"/>
                      <a:pt x="82" y="88"/>
                      <a:pt x="82" y="88"/>
                    </a:cubicBezTo>
                    <a:cubicBezTo>
                      <a:pt x="82" y="96"/>
                      <a:pt x="82" y="96"/>
                      <a:pt x="82" y="96"/>
                    </a:cubicBezTo>
                    <a:cubicBezTo>
                      <a:pt x="82" y="103"/>
                      <a:pt x="82" y="103"/>
                      <a:pt x="82" y="103"/>
                    </a:cubicBezTo>
                    <a:cubicBezTo>
                      <a:pt x="69" y="89"/>
                      <a:pt x="69" y="89"/>
                      <a:pt x="69" y="89"/>
                    </a:cubicBezTo>
                    <a:cubicBezTo>
                      <a:pt x="69" y="89"/>
                      <a:pt x="68" y="89"/>
                      <a:pt x="68" y="89"/>
                    </a:cubicBezTo>
                    <a:cubicBezTo>
                      <a:pt x="67" y="89"/>
                      <a:pt x="67" y="89"/>
                      <a:pt x="67" y="89"/>
                    </a:cubicBezTo>
                    <a:cubicBezTo>
                      <a:pt x="66" y="90"/>
                      <a:pt x="66" y="91"/>
                      <a:pt x="67" y="91"/>
                    </a:cubicBezTo>
                    <a:cubicBezTo>
                      <a:pt x="72" y="96"/>
                      <a:pt x="72" y="96"/>
                      <a:pt x="72" y="96"/>
                    </a:cubicBezTo>
                    <a:cubicBezTo>
                      <a:pt x="72" y="96"/>
                      <a:pt x="72" y="96"/>
                      <a:pt x="72" y="96"/>
                    </a:cubicBezTo>
                    <a:cubicBezTo>
                      <a:pt x="84" y="108"/>
                      <a:pt x="84" y="108"/>
                      <a:pt x="84" y="108"/>
                    </a:cubicBezTo>
                    <a:cubicBezTo>
                      <a:pt x="84" y="108"/>
                      <a:pt x="86" y="109"/>
                      <a:pt x="93" y="109"/>
                    </a:cubicBezTo>
                    <a:cubicBezTo>
                      <a:pt x="96" y="109"/>
                      <a:pt x="98" y="108"/>
                      <a:pt x="101" y="108"/>
                    </a:cubicBezTo>
                    <a:cubicBezTo>
                      <a:pt x="101" y="108"/>
                      <a:pt x="101" y="108"/>
                      <a:pt x="101" y="108"/>
                    </a:cubicBezTo>
                    <a:cubicBezTo>
                      <a:pt x="105" y="108"/>
                      <a:pt x="108" y="108"/>
                      <a:pt x="111" y="108"/>
                    </a:cubicBezTo>
                    <a:cubicBezTo>
                      <a:pt x="112" y="108"/>
                      <a:pt x="113" y="107"/>
                      <a:pt x="113" y="106"/>
                    </a:cubicBezTo>
                    <a:lnTo>
                      <a:pt x="113" y="96"/>
                    </a:lnTo>
                    <a:close/>
                    <a:moveTo>
                      <a:pt x="120" y="8"/>
                    </a:moveTo>
                    <a:cubicBezTo>
                      <a:pt x="8" y="8"/>
                      <a:pt x="8" y="8"/>
                      <a:pt x="8" y="8"/>
                    </a:cubicBezTo>
                    <a:cubicBezTo>
                      <a:pt x="8" y="88"/>
                      <a:pt x="8" y="88"/>
                      <a:pt x="8" y="88"/>
                    </a:cubicBezTo>
                    <a:cubicBezTo>
                      <a:pt x="60" y="88"/>
                      <a:pt x="60" y="88"/>
                      <a:pt x="60" y="88"/>
                    </a:cubicBezTo>
                    <a:cubicBezTo>
                      <a:pt x="61" y="87"/>
                      <a:pt x="61" y="86"/>
                      <a:pt x="62" y="85"/>
                    </a:cubicBezTo>
                    <a:cubicBezTo>
                      <a:pt x="64" y="83"/>
                      <a:pt x="66" y="82"/>
                      <a:pt x="68" y="82"/>
                    </a:cubicBezTo>
                    <a:cubicBezTo>
                      <a:pt x="70" y="82"/>
                      <a:pt x="72" y="83"/>
                      <a:pt x="73" y="85"/>
                    </a:cubicBezTo>
                    <a:cubicBezTo>
                      <a:pt x="76" y="87"/>
                      <a:pt x="76" y="87"/>
                      <a:pt x="76" y="87"/>
                    </a:cubicBezTo>
                    <a:cubicBezTo>
                      <a:pt x="76" y="79"/>
                      <a:pt x="76" y="79"/>
                      <a:pt x="76" y="79"/>
                    </a:cubicBezTo>
                    <a:cubicBezTo>
                      <a:pt x="76" y="76"/>
                      <a:pt x="76" y="76"/>
                      <a:pt x="76" y="76"/>
                    </a:cubicBezTo>
                    <a:cubicBezTo>
                      <a:pt x="76" y="68"/>
                      <a:pt x="76" y="68"/>
                      <a:pt x="76" y="68"/>
                    </a:cubicBezTo>
                    <a:cubicBezTo>
                      <a:pt x="76" y="62"/>
                      <a:pt x="76" y="62"/>
                      <a:pt x="76" y="62"/>
                    </a:cubicBezTo>
                    <a:cubicBezTo>
                      <a:pt x="76" y="59"/>
                      <a:pt x="76" y="59"/>
                      <a:pt x="76" y="59"/>
                    </a:cubicBezTo>
                    <a:cubicBezTo>
                      <a:pt x="76" y="54"/>
                      <a:pt x="80" y="50"/>
                      <a:pt x="84" y="50"/>
                    </a:cubicBezTo>
                    <a:cubicBezTo>
                      <a:pt x="89" y="50"/>
                      <a:pt x="92" y="54"/>
                      <a:pt x="92" y="59"/>
                    </a:cubicBezTo>
                    <a:cubicBezTo>
                      <a:pt x="92" y="64"/>
                      <a:pt x="92" y="64"/>
                      <a:pt x="92" y="64"/>
                    </a:cubicBezTo>
                    <a:cubicBezTo>
                      <a:pt x="92" y="68"/>
                      <a:pt x="92" y="68"/>
                      <a:pt x="92" y="68"/>
                    </a:cubicBezTo>
                    <a:cubicBezTo>
                      <a:pt x="92" y="72"/>
                      <a:pt x="92" y="72"/>
                      <a:pt x="92" y="72"/>
                    </a:cubicBezTo>
                    <a:cubicBezTo>
                      <a:pt x="97" y="72"/>
                      <a:pt x="97" y="72"/>
                      <a:pt x="97" y="72"/>
                    </a:cubicBezTo>
                    <a:cubicBezTo>
                      <a:pt x="97" y="72"/>
                      <a:pt x="97" y="72"/>
                      <a:pt x="97" y="72"/>
                    </a:cubicBezTo>
                    <a:cubicBezTo>
                      <a:pt x="111" y="74"/>
                      <a:pt x="111" y="74"/>
                      <a:pt x="111" y="74"/>
                    </a:cubicBezTo>
                    <a:cubicBezTo>
                      <a:pt x="116" y="74"/>
                      <a:pt x="119" y="78"/>
                      <a:pt x="119" y="82"/>
                    </a:cubicBezTo>
                    <a:cubicBezTo>
                      <a:pt x="119" y="88"/>
                      <a:pt x="119" y="88"/>
                      <a:pt x="119" y="88"/>
                    </a:cubicBezTo>
                    <a:cubicBezTo>
                      <a:pt x="120" y="88"/>
                      <a:pt x="120" y="88"/>
                      <a:pt x="120" y="88"/>
                    </a:cubicBezTo>
                    <a:lnTo>
                      <a:pt x="120" y="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nvGrpSpPr>
          <p:cNvPr id="13" name="Group 12"/>
          <p:cNvGrpSpPr/>
          <p:nvPr/>
        </p:nvGrpSpPr>
        <p:grpSpPr>
          <a:xfrm>
            <a:off x="754206" y="3391112"/>
            <a:ext cx="1001909" cy="1001909"/>
            <a:chOff x="718580" y="3408632"/>
            <a:chExt cx="1122096" cy="1122096"/>
          </a:xfrm>
        </p:grpSpPr>
        <p:sp>
          <p:nvSpPr>
            <p:cNvPr id="9" name="Oval 8"/>
            <p:cNvSpPr/>
            <p:nvPr/>
          </p:nvSpPr>
          <p:spPr bwMode="auto">
            <a:xfrm>
              <a:off x="718580" y="3408632"/>
              <a:ext cx="1122096" cy="112209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p:cNvGrpSpPr>
              <a:grpSpLocks noChangeAspect="1"/>
            </p:cNvGrpSpPr>
            <p:nvPr/>
          </p:nvGrpSpPr>
          <p:grpSpPr>
            <a:xfrm>
              <a:off x="949823" y="3765954"/>
              <a:ext cx="674190" cy="405994"/>
              <a:chOff x="3742936" y="4845974"/>
              <a:chExt cx="1611848" cy="970652"/>
            </a:xfrm>
            <a:solidFill>
              <a:schemeClr val="tx1"/>
            </a:solidFill>
          </p:grpSpPr>
          <p:sp>
            <p:nvSpPr>
              <p:cNvPr id="23" name="Freeform 147"/>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4"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grpSp>
        <p:nvGrpSpPr>
          <p:cNvPr id="18" name="Group 17"/>
          <p:cNvGrpSpPr/>
          <p:nvPr/>
        </p:nvGrpSpPr>
        <p:grpSpPr>
          <a:xfrm>
            <a:off x="5584255" y="3198160"/>
            <a:ext cx="1387814" cy="1387814"/>
            <a:chOff x="5893006" y="3458608"/>
            <a:chExt cx="1022144" cy="1022144"/>
          </a:xfrm>
        </p:grpSpPr>
        <p:sp>
          <p:nvSpPr>
            <p:cNvPr id="65" name="Oval 64"/>
            <p:cNvSpPr/>
            <p:nvPr/>
          </p:nvSpPr>
          <p:spPr bwMode="auto">
            <a:xfrm>
              <a:off x="5893006" y="3458608"/>
              <a:ext cx="1022144" cy="1022144"/>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6253159" y="3680320"/>
              <a:ext cx="301827" cy="578722"/>
              <a:chOff x="6253159" y="3680320"/>
              <a:chExt cx="301827" cy="578722"/>
            </a:xfrm>
          </p:grpSpPr>
          <p:sp>
            <p:nvSpPr>
              <p:cNvPr id="45" name="Freeform 5"/>
              <p:cNvSpPr>
                <a:spLocks noChangeAspect="1" noEditPoints="1"/>
              </p:cNvSpPr>
              <p:nvPr/>
            </p:nvSpPr>
            <p:spPr bwMode="auto">
              <a:xfrm>
                <a:off x="6253159" y="3680320"/>
                <a:ext cx="301827" cy="578722"/>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46" name="Freeform 92"/>
              <p:cNvSpPr>
                <a:spLocks/>
              </p:cNvSpPr>
              <p:nvPr/>
            </p:nvSpPr>
            <p:spPr bwMode="auto">
              <a:xfrm>
                <a:off x="6332857" y="3774385"/>
                <a:ext cx="144195" cy="142993"/>
              </a:xfrm>
              <a:custGeom>
                <a:avLst/>
                <a:gdLst>
                  <a:gd name="T0" fmla="*/ 3 w 121"/>
                  <a:gd name="T1" fmla="*/ 91 h 120"/>
                  <a:gd name="T2" fmla="*/ 87 w 121"/>
                  <a:gd name="T3" fmla="*/ 83 h 120"/>
                  <a:gd name="T4" fmla="*/ 109 w 121"/>
                  <a:gd name="T5" fmla="*/ 30 h 120"/>
                  <a:gd name="T6" fmla="*/ 121 w 121"/>
                  <a:gd name="T7" fmla="*/ 17 h 120"/>
                  <a:gd name="T8" fmla="*/ 109 w 121"/>
                  <a:gd name="T9" fmla="*/ 20 h 120"/>
                  <a:gd name="T10" fmla="*/ 118 w 121"/>
                  <a:gd name="T11" fmla="*/ 7 h 120"/>
                  <a:gd name="T12" fmla="*/ 103 w 121"/>
                  <a:gd name="T13" fmla="*/ 13 h 120"/>
                  <a:gd name="T14" fmla="*/ 75 w 121"/>
                  <a:gd name="T15" fmla="*/ 7 h 120"/>
                  <a:gd name="T16" fmla="*/ 60 w 121"/>
                  <a:gd name="T17" fmla="*/ 34 h 120"/>
                  <a:gd name="T18" fmla="*/ 12 w 121"/>
                  <a:gd name="T19" fmla="*/ 9 h 120"/>
                  <a:gd name="T20" fmla="*/ 18 w 121"/>
                  <a:gd name="T21" fmla="*/ 41 h 120"/>
                  <a:gd name="T22" fmla="*/ 8 w 121"/>
                  <a:gd name="T23" fmla="*/ 39 h 120"/>
                  <a:gd name="T24" fmla="*/ 26 w 121"/>
                  <a:gd name="T25" fmla="*/ 63 h 120"/>
                  <a:gd name="T26" fmla="*/ 16 w 121"/>
                  <a:gd name="T27" fmla="*/ 64 h 120"/>
                  <a:gd name="T28" fmla="*/ 38 w 121"/>
                  <a:gd name="T29" fmla="*/ 80 h 120"/>
                  <a:gd name="T30" fmla="*/ 3 w 121"/>
                  <a:gd name="T31" fmla="*/ 9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20">
                    <a:moveTo>
                      <a:pt x="3" y="91"/>
                    </a:moveTo>
                    <a:cubicBezTo>
                      <a:pt x="3" y="91"/>
                      <a:pt x="46" y="120"/>
                      <a:pt x="87" y="83"/>
                    </a:cubicBezTo>
                    <a:cubicBezTo>
                      <a:pt x="105" y="68"/>
                      <a:pt x="110" y="48"/>
                      <a:pt x="109" y="30"/>
                    </a:cubicBezTo>
                    <a:cubicBezTo>
                      <a:pt x="109" y="30"/>
                      <a:pt x="120" y="22"/>
                      <a:pt x="121" y="17"/>
                    </a:cubicBezTo>
                    <a:cubicBezTo>
                      <a:pt x="121" y="17"/>
                      <a:pt x="114" y="20"/>
                      <a:pt x="109" y="20"/>
                    </a:cubicBezTo>
                    <a:cubicBezTo>
                      <a:pt x="109" y="20"/>
                      <a:pt x="118" y="13"/>
                      <a:pt x="118" y="7"/>
                    </a:cubicBezTo>
                    <a:cubicBezTo>
                      <a:pt x="118" y="7"/>
                      <a:pt x="110" y="11"/>
                      <a:pt x="103" y="13"/>
                    </a:cubicBezTo>
                    <a:cubicBezTo>
                      <a:pt x="103" y="13"/>
                      <a:pt x="89" y="0"/>
                      <a:pt x="75" y="7"/>
                    </a:cubicBezTo>
                    <a:cubicBezTo>
                      <a:pt x="61" y="14"/>
                      <a:pt x="60" y="25"/>
                      <a:pt x="60" y="34"/>
                    </a:cubicBezTo>
                    <a:cubicBezTo>
                      <a:pt x="60" y="34"/>
                      <a:pt x="30" y="33"/>
                      <a:pt x="12" y="9"/>
                    </a:cubicBezTo>
                    <a:cubicBezTo>
                      <a:pt x="12" y="9"/>
                      <a:pt x="0" y="27"/>
                      <a:pt x="18" y="41"/>
                    </a:cubicBezTo>
                    <a:cubicBezTo>
                      <a:pt x="18" y="41"/>
                      <a:pt x="14" y="42"/>
                      <a:pt x="8" y="39"/>
                    </a:cubicBezTo>
                    <a:cubicBezTo>
                      <a:pt x="8" y="39"/>
                      <a:pt x="6" y="58"/>
                      <a:pt x="26" y="63"/>
                    </a:cubicBezTo>
                    <a:cubicBezTo>
                      <a:pt x="26" y="63"/>
                      <a:pt x="19" y="64"/>
                      <a:pt x="16" y="64"/>
                    </a:cubicBezTo>
                    <a:cubicBezTo>
                      <a:pt x="16" y="64"/>
                      <a:pt x="20" y="79"/>
                      <a:pt x="38" y="80"/>
                    </a:cubicBezTo>
                    <a:cubicBezTo>
                      <a:pt x="38" y="80"/>
                      <a:pt x="29" y="92"/>
                      <a:pt x="3" y="91"/>
                    </a:cubicBezTo>
                    <a:close/>
                  </a:path>
                </a:pathLst>
              </a:custGeom>
              <a:solidFill>
                <a:schemeClr val="tx1"/>
              </a:solidFill>
              <a:ln>
                <a:noFill/>
              </a:ln>
              <a:extLst/>
            </p:spPr>
            <p:txBody>
              <a:bodyPr vert="horz" wrap="square" lIns="87845" tIns="43923" rIns="87845" bIns="43923" numCol="1" anchor="t" anchorCtr="0" compatLnSpc="1">
                <a:prstTxWarp prst="textNoShape">
                  <a:avLst/>
                </a:prstTxWarp>
              </a:bodyPr>
              <a:lstStyle/>
              <a:p>
                <a:pPr defTabSz="896214">
                  <a:defRPr/>
                </a:pPr>
                <a:endParaRPr lang="en-US" sz="1728" kern="0">
                  <a:solidFill>
                    <a:sysClr val="windowText" lastClr="000000"/>
                  </a:solidFill>
                  <a:latin typeface="Segoe UI"/>
                </a:endParaRPr>
              </a:p>
            </p:txBody>
          </p:sp>
          <p:sp>
            <p:nvSpPr>
              <p:cNvPr id="57" name="Freeform 55"/>
              <p:cNvSpPr>
                <a:spLocks/>
              </p:cNvSpPr>
              <p:nvPr/>
            </p:nvSpPr>
            <p:spPr bwMode="auto">
              <a:xfrm>
                <a:off x="6358443" y="3962635"/>
                <a:ext cx="80458" cy="167044"/>
              </a:xfrm>
              <a:custGeom>
                <a:avLst/>
                <a:gdLst>
                  <a:gd name="T0" fmla="*/ 52 w 53"/>
                  <a:gd name="T1" fmla="*/ 59 h 110"/>
                  <a:gd name="T2" fmla="*/ 33 w 53"/>
                  <a:gd name="T3" fmla="*/ 59 h 110"/>
                  <a:gd name="T4" fmla="*/ 33 w 53"/>
                  <a:gd name="T5" fmla="*/ 110 h 110"/>
                  <a:gd name="T6" fmla="*/ 14 w 53"/>
                  <a:gd name="T7" fmla="*/ 110 h 110"/>
                  <a:gd name="T8" fmla="*/ 14 w 53"/>
                  <a:gd name="T9" fmla="*/ 59 h 110"/>
                  <a:gd name="T10" fmla="*/ 0 w 53"/>
                  <a:gd name="T11" fmla="*/ 59 h 110"/>
                  <a:gd name="T12" fmla="*/ 0 w 53"/>
                  <a:gd name="T13" fmla="*/ 40 h 110"/>
                  <a:gd name="T14" fmla="*/ 14 w 53"/>
                  <a:gd name="T15" fmla="*/ 40 h 110"/>
                  <a:gd name="T16" fmla="*/ 14 w 53"/>
                  <a:gd name="T17" fmla="*/ 24 h 110"/>
                  <a:gd name="T18" fmla="*/ 40 w 53"/>
                  <a:gd name="T19" fmla="*/ 0 h 110"/>
                  <a:gd name="T20" fmla="*/ 53 w 53"/>
                  <a:gd name="T21" fmla="*/ 1 h 110"/>
                  <a:gd name="T22" fmla="*/ 53 w 53"/>
                  <a:gd name="T23" fmla="*/ 18 h 110"/>
                  <a:gd name="T24" fmla="*/ 41 w 53"/>
                  <a:gd name="T25" fmla="*/ 18 h 110"/>
                  <a:gd name="T26" fmla="*/ 33 w 53"/>
                  <a:gd name="T27" fmla="*/ 27 h 110"/>
                  <a:gd name="T28" fmla="*/ 33 w 53"/>
                  <a:gd name="T29" fmla="*/ 27 h 110"/>
                  <a:gd name="T30" fmla="*/ 33 w 53"/>
                  <a:gd name="T31" fmla="*/ 40 h 110"/>
                  <a:gd name="T32" fmla="*/ 53 w 53"/>
                  <a:gd name="T33" fmla="*/ 40 h 110"/>
                  <a:gd name="T34" fmla="*/ 52 w 53"/>
                  <a:gd name="T35" fmla="*/ 59 h 110"/>
                  <a:gd name="T36" fmla="*/ 52 w 53"/>
                  <a:gd name="T37" fmla="*/ 5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110">
                    <a:moveTo>
                      <a:pt x="52" y="59"/>
                    </a:moveTo>
                    <a:cubicBezTo>
                      <a:pt x="33" y="59"/>
                      <a:pt x="33" y="59"/>
                      <a:pt x="33" y="59"/>
                    </a:cubicBezTo>
                    <a:cubicBezTo>
                      <a:pt x="33" y="110"/>
                      <a:pt x="33" y="110"/>
                      <a:pt x="33" y="110"/>
                    </a:cubicBezTo>
                    <a:cubicBezTo>
                      <a:pt x="14" y="110"/>
                      <a:pt x="14" y="110"/>
                      <a:pt x="14" y="110"/>
                    </a:cubicBezTo>
                    <a:cubicBezTo>
                      <a:pt x="14" y="59"/>
                      <a:pt x="14" y="59"/>
                      <a:pt x="14" y="59"/>
                    </a:cubicBezTo>
                    <a:cubicBezTo>
                      <a:pt x="0" y="59"/>
                      <a:pt x="0" y="59"/>
                      <a:pt x="0" y="59"/>
                    </a:cubicBezTo>
                    <a:cubicBezTo>
                      <a:pt x="0" y="40"/>
                      <a:pt x="0" y="40"/>
                      <a:pt x="0" y="40"/>
                    </a:cubicBezTo>
                    <a:cubicBezTo>
                      <a:pt x="14" y="40"/>
                      <a:pt x="14" y="40"/>
                      <a:pt x="14" y="40"/>
                    </a:cubicBezTo>
                    <a:cubicBezTo>
                      <a:pt x="14" y="40"/>
                      <a:pt x="14" y="33"/>
                      <a:pt x="14" y="24"/>
                    </a:cubicBezTo>
                    <a:cubicBezTo>
                      <a:pt x="14" y="12"/>
                      <a:pt x="22" y="0"/>
                      <a:pt x="40" y="0"/>
                    </a:cubicBezTo>
                    <a:cubicBezTo>
                      <a:pt x="48" y="0"/>
                      <a:pt x="53" y="1"/>
                      <a:pt x="53" y="1"/>
                    </a:cubicBezTo>
                    <a:cubicBezTo>
                      <a:pt x="53" y="18"/>
                      <a:pt x="53" y="18"/>
                      <a:pt x="53" y="18"/>
                    </a:cubicBezTo>
                    <a:cubicBezTo>
                      <a:pt x="53" y="18"/>
                      <a:pt x="47" y="18"/>
                      <a:pt x="41" y="18"/>
                    </a:cubicBezTo>
                    <a:cubicBezTo>
                      <a:pt x="34" y="18"/>
                      <a:pt x="33" y="21"/>
                      <a:pt x="33" y="27"/>
                    </a:cubicBezTo>
                    <a:cubicBezTo>
                      <a:pt x="33" y="27"/>
                      <a:pt x="33" y="27"/>
                      <a:pt x="33" y="27"/>
                    </a:cubicBezTo>
                    <a:cubicBezTo>
                      <a:pt x="33" y="29"/>
                      <a:pt x="33" y="32"/>
                      <a:pt x="33" y="40"/>
                    </a:cubicBezTo>
                    <a:cubicBezTo>
                      <a:pt x="53" y="40"/>
                      <a:pt x="53" y="40"/>
                      <a:pt x="53" y="40"/>
                    </a:cubicBezTo>
                    <a:cubicBezTo>
                      <a:pt x="52" y="59"/>
                      <a:pt x="52" y="59"/>
                      <a:pt x="52" y="59"/>
                    </a:cubicBezTo>
                    <a:cubicBezTo>
                      <a:pt x="52" y="59"/>
                      <a:pt x="52" y="59"/>
                      <a:pt x="52" y="59"/>
                    </a:cubicBezTo>
                    <a:close/>
                  </a:path>
                </a:pathLst>
              </a:custGeom>
              <a:solidFill>
                <a:schemeClr val="tx1"/>
              </a:solidFill>
              <a:ln>
                <a:noFill/>
              </a:ln>
              <a:extLst/>
            </p:spPr>
            <p:txBody>
              <a:bodyPr vert="horz" wrap="square" lIns="87845" tIns="43923" rIns="87845" bIns="43923" numCol="1" anchor="t" anchorCtr="0" compatLnSpc="1">
                <a:prstTxWarp prst="textNoShape">
                  <a:avLst/>
                </a:prstTxWarp>
              </a:bodyPr>
              <a:lstStyle/>
              <a:p>
                <a:pPr defTabSz="896214">
                  <a:defRPr/>
                </a:pPr>
                <a:endParaRPr lang="en-US" sz="1728" kern="0">
                  <a:solidFill>
                    <a:sysClr val="windowText" lastClr="000000"/>
                  </a:solidFill>
                  <a:latin typeface="Segoe UI"/>
                </a:endParaRPr>
              </a:p>
            </p:txBody>
          </p:sp>
        </p:grpSp>
      </p:grpSp>
      <p:pic>
        <p:nvPicPr>
          <p:cNvPr id="48" name="Picture 47">
            <a:extLst>
              <a:ext uri="{FF2B5EF4-FFF2-40B4-BE49-F238E27FC236}">
                <a16:creationId xmlns:a16="http://schemas.microsoft.com/office/drawing/2014/main" id="{94D9384A-A3CB-48CC-A140-5C2E898C0425}"/>
              </a:ext>
            </a:extLst>
          </p:cNvPr>
          <p:cNvPicPr>
            <a:picLocks noChangeAspect="1"/>
          </p:cNvPicPr>
          <p:nvPr/>
        </p:nvPicPr>
        <p:blipFill>
          <a:blip r:embed="rId3"/>
          <a:stretch>
            <a:fillRect/>
          </a:stretch>
        </p:blipFill>
        <p:spPr>
          <a:xfrm>
            <a:off x="252937" y="133391"/>
            <a:ext cx="2004445" cy="805064"/>
          </a:xfrm>
          <a:prstGeom prst="rect">
            <a:avLst/>
          </a:prstGeom>
        </p:spPr>
      </p:pic>
      <p:pic>
        <p:nvPicPr>
          <p:cNvPr id="49" name="Picture 48">
            <a:extLst>
              <a:ext uri="{FF2B5EF4-FFF2-40B4-BE49-F238E27FC236}">
                <a16:creationId xmlns:a16="http://schemas.microsoft.com/office/drawing/2014/main" id="{648D6265-ABAE-4ED1-B42F-6C6D53F5CCA0}"/>
              </a:ext>
            </a:extLst>
          </p:cNvPr>
          <p:cNvPicPr>
            <a:picLocks noChangeAspect="1"/>
          </p:cNvPicPr>
          <p:nvPr/>
        </p:nvPicPr>
        <p:blipFill rotWithShape="1">
          <a:blip r:embed="rId4"/>
          <a:srcRect l="-346" t="9" r="-346" b="9"/>
          <a:stretch/>
        </p:blipFill>
        <p:spPr>
          <a:xfrm>
            <a:off x="181904" y="1321921"/>
            <a:ext cx="2146511" cy="1876238"/>
          </a:xfrm>
          <a:prstGeom prst="rect">
            <a:avLst/>
          </a:prstGeom>
        </p:spPr>
      </p:pic>
      <p:pic>
        <p:nvPicPr>
          <p:cNvPr id="50" name="Picture 49">
            <a:extLst>
              <a:ext uri="{FF2B5EF4-FFF2-40B4-BE49-F238E27FC236}">
                <a16:creationId xmlns:a16="http://schemas.microsoft.com/office/drawing/2014/main" id="{E4F5B18F-50EE-482C-825F-C49FC6E1F1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096" y="4625737"/>
            <a:ext cx="3004573" cy="2271443"/>
          </a:xfrm>
          <a:prstGeom prst="rect">
            <a:avLst/>
          </a:prstGeom>
        </p:spPr>
      </p:pic>
      <p:pic>
        <p:nvPicPr>
          <p:cNvPr id="10" name="Picture 9" descr="A picture containing parking, meter, outdoor, sitting&#10;&#10;Description generated with very high confidence">
            <a:extLst>
              <a:ext uri="{FF2B5EF4-FFF2-40B4-BE49-F238E27FC236}">
                <a16:creationId xmlns:a16="http://schemas.microsoft.com/office/drawing/2014/main" id="{32982B0B-149E-485F-9C15-DAA8D5EC8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2537" y="246668"/>
            <a:ext cx="1228242" cy="2572568"/>
          </a:xfrm>
          <a:prstGeom prst="rect">
            <a:avLst/>
          </a:prstGeom>
        </p:spPr>
      </p:pic>
      <p:sp>
        <p:nvSpPr>
          <p:cNvPr id="11" name="TextBox 10">
            <a:extLst>
              <a:ext uri="{FF2B5EF4-FFF2-40B4-BE49-F238E27FC236}">
                <a16:creationId xmlns:a16="http://schemas.microsoft.com/office/drawing/2014/main" id="{7DAEA53C-B113-470F-B0F4-76B9DAE838BA}"/>
              </a:ext>
            </a:extLst>
          </p:cNvPr>
          <p:cNvSpPr txBox="1"/>
          <p:nvPr/>
        </p:nvSpPr>
        <p:spPr>
          <a:xfrm>
            <a:off x="3709348" y="382531"/>
            <a:ext cx="6033328" cy="1022853"/>
          </a:xfrm>
          <a:prstGeom prst="rect">
            <a:avLst/>
          </a:prstGeom>
          <a:noFill/>
        </p:spPr>
        <p:txBody>
          <a:bodyPr wrap="square" lIns="179285" tIns="143428" rIns="179285" bIns="143428" rtlCol="0">
            <a:spAutoFit/>
          </a:bodyPr>
          <a:lstStyle/>
          <a:p>
            <a:pPr defTabSz="1043394">
              <a:lnSpc>
                <a:spcPct val="90000"/>
              </a:lnSpc>
              <a:spcAft>
                <a:spcPts val="588"/>
              </a:spcAft>
            </a:pPr>
            <a:r>
              <a:rPr lang="en-US" sz="5294" dirty="0">
                <a:gradFill>
                  <a:gsLst>
                    <a:gs pos="2917">
                      <a:srgbClr val="FFFFFF"/>
                    </a:gs>
                    <a:gs pos="30000">
                      <a:srgbClr val="FFFFFF"/>
                    </a:gs>
                  </a:gsLst>
                  <a:lin ang="5400000" scaled="0"/>
                </a:gradFill>
                <a:latin typeface="Segoe UI"/>
              </a:rPr>
              <a:t>Why Chat Bots?</a:t>
            </a:r>
          </a:p>
        </p:txBody>
      </p:sp>
      <p:sp>
        <p:nvSpPr>
          <p:cNvPr id="51" name="Title 16">
            <a:extLst>
              <a:ext uri="{FF2B5EF4-FFF2-40B4-BE49-F238E27FC236}">
                <a16:creationId xmlns:a16="http://schemas.microsoft.com/office/drawing/2014/main" id="{E7EB5AD4-DE7F-466D-B1AC-ED3FA77C6334}"/>
              </a:ext>
            </a:extLst>
          </p:cNvPr>
          <p:cNvSpPr txBox="1">
            <a:spLocks/>
          </p:cNvSpPr>
          <p:nvPr/>
        </p:nvSpPr>
        <p:spPr>
          <a:xfrm>
            <a:off x="7634847" y="535922"/>
            <a:ext cx="4684374" cy="5512130"/>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16"/>
            <a:r>
              <a:rPr lang="en-US" sz="7058" spc="-100" dirty="0">
                <a:gradFill>
                  <a:gsLst>
                    <a:gs pos="1250">
                      <a:srgbClr val="FFFFFF"/>
                    </a:gs>
                    <a:gs pos="100000">
                      <a:srgbClr val="FFFFFF"/>
                    </a:gs>
                  </a:gsLst>
                  <a:lin ang="5400000" scaled="0"/>
                </a:gradFill>
                <a:latin typeface="Segoe UI Light"/>
              </a:rPr>
              <a:t>IT’S YOUR JOB TO FIGURE OUT THE COMPUTER</a:t>
            </a:r>
          </a:p>
        </p:txBody>
      </p:sp>
    </p:spTree>
    <p:extLst>
      <p:ext uri="{BB962C8B-B14F-4D97-AF65-F5344CB8AC3E}">
        <p14:creationId xmlns:p14="http://schemas.microsoft.com/office/powerpoint/2010/main" val="268414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526638" y="974"/>
            <a:ext cx="4664499" cy="6889601"/>
            <a:chOff x="7677768" y="1"/>
            <a:chExt cx="4758707" cy="7028748"/>
          </a:xfrm>
        </p:grpSpPr>
        <p:sp>
          <p:nvSpPr>
            <p:cNvPr id="63" name="Rectangle 62"/>
            <p:cNvSpPr/>
            <p:nvPr/>
          </p:nvSpPr>
          <p:spPr bwMode="auto">
            <a:xfrm>
              <a:off x="7677768" y="1"/>
              <a:ext cx="4758707" cy="70287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extBox 40"/>
            <p:cNvSpPr txBox="1"/>
            <p:nvPr/>
          </p:nvSpPr>
          <p:spPr>
            <a:xfrm>
              <a:off x="7706796" y="498446"/>
              <a:ext cx="4361832" cy="1980950"/>
            </a:xfrm>
            <a:prstGeom prst="rect">
              <a:avLst/>
            </a:prstGeom>
            <a:noFill/>
          </p:spPr>
          <p:txBody>
            <a:bodyPr wrap="square" lIns="182802" tIns="89630" rIns="182802" bIns="146243" rtlCol="0">
              <a:spAutoFit/>
            </a:bodyPr>
            <a:lstStyle/>
            <a:p>
              <a:pPr defTabSz="913874">
                <a:lnSpc>
                  <a:spcPct val="90000"/>
                </a:lnSpc>
                <a:defRPr/>
              </a:pPr>
              <a:r>
                <a:rPr lang="en-US" sz="2400" kern="0" dirty="0">
                  <a:gradFill>
                    <a:gsLst>
                      <a:gs pos="7500">
                        <a:srgbClr val="FFFFFF"/>
                      </a:gs>
                      <a:gs pos="43000">
                        <a:srgbClr val="FFFFFF"/>
                      </a:gs>
                    </a:gsLst>
                    <a:lin ang="5400000" scaled="1"/>
                  </a:gradFill>
                  <a:latin typeface="Segoe UI Semilight" panose="020B0402040204020203" pitchFamily="34" charset="0"/>
                  <a:cs typeface="Segoe UI Semilight" panose="020B0402040204020203" pitchFamily="34" charset="0"/>
                </a:rPr>
                <a:t>The future: </a:t>
              </a:r>
              <a:r>
                <a:rPr lang="en-US" sz="2400" kern="0" dirty="0">
                  <a:gradFill>
                    <a:gsLst>
                      <a:gs pos="7500">
                        <a:srgbClr val="FFFFFF"/>
                      </a:gs>
                      <a:gs pos="43000">
                        <a:srgbClr val="FFFFFF"/>
                      </a:gs>
                    </a:gsLst>
                    <a:lin ang="5400000" scaled="1"/>
                  </a:gradFill>
                  <a:latin typeface="Segoe UI Semibold" panose="020B0702040204020203" pitchFamily="34" charset="0"/>
                  <a:cs typeface="Segoe UI Semibold" panose="020B0702040204020203" pitchFamily="34" charset="0"/>
                </a:rPr>
                <a:t>Conversations</a:t>
              </a:r>
              <a:endParaRPr lang="en-US" sz="1076" kern="0" dirty="0">
                <a:gradFill>
                  <a:gsLst>
                    <a:gs pos="7500">
                      <a:srgbClr val="FFFFFF"/>
                    </a:gs>
                    <a:gs pos="43000">
                      <a:srgbClr val="FFFFFF"/>
                    </a:gs>
                  </a:gsLst>
                  <a:lin ang="5400000" scaled="1"/>
                </a:gradFill>
                <a:latin typeface="Segoe UI Semibold" panose="020B0702040204020203" pitchFamily="34" charset="0"/>
                <a:cs typeface="Segoe UI Semibold" panose="020B0702040204020203" pitchFamily="34" charset="0"/>
              </a:endParaRPr>
            </a:p>
            <a:p>
              <a:pPr marL="224054" lvl="1" indent="-224054" defTabSz="710790">
                <a:lnSpc>
                  <a:spcPct val="90000"/>
                </a:lnSpc>
                <a:spcBef>
                  <a:spcPts val="1175"/>
                </a:spcBef>
                <a:buFontTx/>
                <a:buChar char="••"/>
                <a:defRPr/>
              </a:pPr>
              <a:r>
                <a:rPr lang="en-US" sz="1598" kern="0" dirty="0">
                  <a:gradFill>
                    <a:gsLst>
                      <a:gs pos="7500">
                        <a:srgbClr val="FFFFFF"/>
                      </a:gs>
                      <a:gs pos="43000">
                        <a:srgbClr val="FFFFFF"/>
                      </a:gs>
                    </a:gsLst>
                    <a:lin ang="5400000" scaled="1"/>
                  </a:gradFill>
                  <a:latin typeface="Segoe UI"/>
                </a:rPr>
                <a:t>Natural language between people </a:t>
              </a:r>
              <a:br>
                <a:rPr lang="en-US" sz="1598" kern="0" dirty="0">
                  <a:gradFill>
                    <a:gsLst>
                      <a:gs pos="7500">
                        <a:srgbClr val="FFFFFF"/>
                      </a:gs>
                      <a:gs pos="43000">
                        <a:srgbClr val="FFFFFF"/>
                      </a:gs>
                    </a:gsLst>
                    <a:lin ang="5400000" scaled="1"/>
                  </a:gradFill>
                  <a:latin typeface="Segoe UI"/>
                </a:rPr>
              </a:br>
              <a:r>
                <a:rPr lang="en-US" sz="1598" kern="0" dirty="0">
                  <a:gradFill>
                    <a:gsLst>
                      <a:gs pos="7500">
                        <a:srgbClr val="FFFFFF"/>
                      </a:gs>
                      <a:gs pos="43000">
                        <a:srgbClr val="FFFFFF"/>
                      </a:gs>
                    </a:gsLst>
                    <a:lin ang="5400000" scaled="1"/>
                  </a:gradFill>
                  <a:latin typeface="Segoe UI"/>
                </a:rPr>
                <a:t>and technology</a:t>
              </a:r>
            </a:p>
            <a:p>
              <a:pPr marL="224054" lvl="1" indent="-224054" defTabSz="710790">
                <a:lnSpc>
                  <a:spcPct val="90000"/>
                </a:lnSpc>
                <a:spcBef>
                  <a:spcPts val="1175"/>
                </a:spcBef>
                <a:buFontTx/>
                <a:buChar char="••"/>
                <a:defRPr/>
              </a:pPr>
              <a:r>
                <a:rPr lang="en-US" sz="1598" kern="0" dirty="0">
                  <a:gradFill>
                    <a:gsLst>
                      <a:gs pos="7500">
                        <a:srgbClr val="FFFFFF"/>
                      </a:gs>
                      <a:gs pos="43000">
                        <a:srgbClr val="FFFFFF"/>
                      </a:gs>
                    </a:gsLst>
                    <a:lin ang="5400000" scaled="1"/>
                  </a:gradFill>
                  <a:latin typeface="Segoe UI"/>
                </a:rPr>
                <a:t>Conversational canvas</a:t>
              </a:r>
            </a:p>
            <a:p>
              <a:pPr marL="224054" lvl="1" indent="-224054" defTabSz="710790">
                <a:lnSpc>
                  <a:spcPct val="90000"/>
                </a:lnSpc>
                <a:spcBef>
                  <a:spcPts val="1175"/>
                </a:spcBef>
                <a:buFontTx/>
                <a:buChar char="••"/>
                <a:defRPr/>
              </a:pPr>
              <a:r>
                <a:rPr lang="en-US" sz="1598" kern="0" dirty="0">
                  <a:gradFill>
                    <a:gsLst>
                      <a:gs pos="7500">
                        <a:srgbClr val="FFFFFF"/>
                      </a:gs>
                      <a:gs pos="43000">
                        <a:srgbClr val="FFFFFF"/>
                      </a:gs>
                    </a:gsLst>
                    <a:lin ang="5400000" scaled="1"/>
                  </a:gradFill>
                  <a:latin typeface="Segoe UI"/>
                </a:rPr>
                <a:t>Bots and agents</a:t>
              </a:r>
            </a:p>
          </p:txBody>
        </p:sp>
      </p:grpSp>
      <p:grpSp>
        <p:nvGrpSpPr>
          <p:cNvPr id="40" name="Group 39"/>
          <p:cNvGrpSpPr/>
          <p:nvPr/>
        </p:nvGrpSpPr>
        <p:grpSpPr>
          <a:xfrm>
            <a:off x="8848688" y="2963736"/>
            <a:ext cx="1856660" cy="1856657"/>
            <a:chOff x="9102720" y="3098800"/>
            <a:chExt cx="1741758" cy="1741756"/>
          </a:xfrm>
        </p:grpSpPr>
        <p:sp>
          <p:nvSpPr>
            <p:cNvPr id="66" name="Oval 65"/>
            <p:cNvSpPr/>
            <p:nvPr/>
          </p:nvSpPr>
          <p:spPr bwMode="auto">
            <a:xfrm>
              <a:off x="9102720" y="3098800"/>
              <a:ext cx="1741758" cy="1741756"/>
            </a:xfrm>
            <a:prstGeom prst="ellipse">
              <a:avLst/>
            </a:prstGeom>
            <a:solidFill>
              <a:schemeClr val="bg2"/>
            </a:solidFill>
            <a:ln w="508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4"/>
            <p:cNvGrpSpPr>
              <a:grpSpLocks noChangeAspect="1"/>
            </p:cNvGrpSpPr>
            <p:nvPr/>
          </p:nvGrpSpPr>
          <p:grpSpPr bwMode="auto">
            <a:xfrm>
              <a:off x="9584613" y="3457575"/>
              <a:ext cx="777972" cy="1055712"/>
              <a:chOff x="4567" y="4440"/>
              <a:chExt cx="535" cy="726"/>
            </a:xfrm>
            <a:solidFill>
              <a:schemeClr val="tx1"/>
            </a:solidFill>
          </p:grpSpPr>
          <p:sp>
            <p:nvSpPr>
              <p:cNvPr id="25" name="Freeform 5"/>
              <p:cNvSpPr>
                <a:spLocks noEditPoints="1"/>
              </p:cNvSpPr>
              <p:nvPr/>
            </p:nvSpPr>
            <p:spPr bwMode="auto">
              <a:xfrm>
                <a:off x="4601" y="4440"/>
                <a:ext cx="464" cy="297"/>
              </a:xfrm>
              <a:custGeom>
                <a:avLst/>
                <a:gdLst>
                  <a:gd name="T0" fmla="*/ 74 w 229"/>
                  <a:gd name="T1" fmla="*/ 147 h 147"/>
                  <a:gd name="T2" fmla="*/ 156 w 229"/>
                  <a:gd name="T3" fmla="*/ 147 h 147"/>
                  <a:gd name="T4" fmla="*/ 229 w 229"/>
                  <a:gd name="T5" fmla="*/ 73 h 147"/>
                  <a:gd name="T6" fmla="*/ 156 w 229"/>
                  <a:gd name="T7" fmla="*/ 0 h 147"/>
                  <a:gd name="T8" fmla="*/ 74 w 229"/>
                  <a:gd name="T9" fmla="*/ 0 h 147"/>
                  <a:gd name="T10" fmla="*/ 0 w 229"/>
                  <a:gd name="T11" fmla="*/ 73 h 147"/>
                  <a:gd name="T12" fmla="*/ 74 w 229"/>
                  <a:gd name="T13" fmla="*/ 147 h 147"/>
                  <a:gd name="T14" fmla="*/ 84 w 229"/>
                  <a:gd name="T15" fmla="*/ 36 h 147"/>
                  <a:gd name="T16" fmla="*/ 145 w 229"/>
                  <a:gd name="T17" fmla="*/ 36 h 147"/>
                  <a:gd name="T18" fmla="*/ 183 w 229"/>
                  <a:gd name="T19" fmla="*/ 73 h 147"/>
                  <a:gd name="T20" fmla="*/ 145 w 229"/>
                  <a:gd name="T21" fmla="*/ 111 h 147"/>
                  <a:gd name="T22" fmla="*/ 84 w 229"/>
                  <a:gd name="T23" fmla="*/ 111 h 147"/>
                  <a:gd name="T24" fmla="*/ 47 w 229"/>
                  <a:gd name="T25" fmla="*/ 73 h 147"/>
                  <a:gd name="T26" fmla="*/ 84 w 229"/>
                  <a:gd name="T27"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47">
                    <a:moveTo>
                      <a:pt x="74" y="147"/>
                    </a:moveTo>
                    <a:cubicBezTo>
                      <a:pt x="156" y="147"/>
                      <a:pt x="156" y="147"/>
                      <a:pt x="156" y="147"/>
                    </a:cubicBezTo>
                    <a:cubicBezTo>
                      <a:pt x="196" y="147"/>
                      <a:pt x="229" y="114"/>
                      <a:pt x="229" y="73"/>
                    </a:cubicBezTo>
                    <a:cubicBezTo>
                      <a:pt x="229" y="33"/>
                      <a:pt x="196" y="0"/>
                      <a:pt x="156" y="0"/>
                    </a:cubicBezTo>
                    <a:cubicBezTo>
                      <a:pt x="74" y="0"/>
                      <a:pt x="74" y="0"/>
                      <a:pt x="74" y="0"/>
                    </a:cubicBezTo>
                    <a:cubicBezTo>
                      <a:pt x="33" y="0"/>
                      <a:pt x="0" y="33"/>
                      <a:pt x="0" y="73"/>
                    </a:cubicBezTo>
                    <a:cubicBezTo>
                      <a:pt x="0" y="114"/>
                      <a:pt x="33" y="147"/>
                      <a:pt x="74" y="147"/>
                    </a:cubicBezTo>
                    <a:close/>
                    <a:moveTo>
                      <a:pt x="84" y="36"/>
                    </a:moveTo>
                    <a:cubicBezTo>
                      <a:pt x="145" y="36"/>
                      <a:pt x="145" y="36"/>
                      <a:pt x="145" y="36"/>
                    </a:cubicBezTo>
                    <a:cubicBezTo>
                      <a:pt x="166" y="36"/>
                      <a:pt x="183" y="53"/>
                      <a:pt x="183" y="73"/>
                    </a:cubicBezTo>
                    <a:cubicBezTo>
                      <a:pt x="183" y="94"/>
                      <a:pt x="166" y="111"/>
                      <a:pt x="145" y="111"/>
                    </a:cubicBezTo>
                    <a:cubicBezTo>
                      <a:pt x="84" y="111"/>
                      <a:pt x="84" y="111"/>
                      <a:pt x="84" y="111"/>
                    </a:cubicBezTo>
                    <a:cubicBezTo>
                      <a:pt x="64" y="111"/>
                      <a:pt x="47" y="94"/>
                      <a:pt x="47" y="73"/>
                    </a:cubicBezTo>
                    <a:cubicBezTo>
                      <a:pt x="47" y="53"/>
                      <a:pt x="64" y="36"/>
                      <a:pt x="8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6" name="Oval 6"/>
              <p:cNvSpPr>
                <a:spLocks noChangeArrowheads="1"/>
              </p:cNvSpPr>
              <p:nvPr/>
            </p:nvSpPr>
            <p:spPr bwMode="auto">
              <a:xfrm>
                <a:off x="4729" y="4557"/>
                <a:ext cx="63"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28" name="Oval 7"/>
              <p:cNvSpPr>
                <a:spLocks noChangeArrowheads="1"/>
              </p:cNvSpPr>
              <p:nvPr/>
            </p:nvSpPr>
            <p:spPr bwMode="auto">
              <a:xfrm>
                <a:off x="4877" y="4557"/>
                <a:ext cx="61" cy="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30" name="Freeform 8"/>
              <p:cNvSpPr>
                <a:spLocks/>
              </p:cNvSpPr>
              <p:nvPr/>
            </p:nvSpPr>
            <p:spPr bwMode="auto">
              <a:xfrm>
                <a:off x="4662" y="4928"/>
                <a:ext cx="345" cy="238"/>
              </a:xfrm>
              <a:custGeom>
                <a:avLst/>
                <a:gdLst>
                  <a:gd name="T0" fmla="*/ 170 w 170"/>
                  <a:gd name="T1" fmla="*/ 0 h 118"/>
                  <a:gd name="T2" fmla="*/ 0 w 170"/>
                  <a:gd name="T3" fmla="*/ 0 h 118"/>
                  <a:gd name="T4" fmla="*/ 0 w 170"/>
                  <a:gd name="T5" fmla="*/ 11 h 118"/>
                  <a:gd name="T6" fmla="*/ 38 w 170"/>
                  <a:gd name="T7" fmla="*/ 49 h 118"/>
                  <a:gd name="T8" fmla="*/ 71 w 170"/>
                  <a:gd name="T9" fmla="*/ 49 h 118"/>
                  <a:gd name="T10" fmla="*/ 71 w 170"/>
                  <a:gd name="T11" fmla="*/ 75 h 118"/>
                  <a:gd name="T12" fmla="*/ 61 w 170"/>
                  <a:gd name="T13" fmla="*/ 94 h 118"/>
                  <a:gd name="T14" fmla="*/ 85 w 170"/>
                  <a:gd name="T15" fmla="*/ 118 h 118"/>
                  <a:gd name="T16" fmla="*/ 108 w 170"/>
                  <a:gd name="T17" fmla="*/ 94 h 118"/>
                  <a:gd name="T18" fmla="*/ 99 w 170"/>
                  <a:gd name="T19" fmla="*/ 75 h 118"/>
                  <a:gd name="T20" fmla="*/ 99 w 170"/>
                  <a:gd name="T21" fmla="*/ 49 h 118"/>
                  <a:gd name="T22" fmla="*/ 132 w 170"/>
                  <a:gd name="T23" fmla="*/ 49 h 118"/>
                  <a:gd name="T24" fmla="*/ 170 w 170"/>
                  <a:gd name="T25" fmla="*/ 11 h 118"/>
                  <a:gd name="T26" fmla="*/ 170 w 170"/>
                  <a:gd name="T27"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18">
                    <a:moveTo>
                      <a:pt x="170" y="0"/>
                    </a:moveTo>
                    <a:cubicBezTo>
                      <a:pt x="0" y="0"/>
                      <a:pt x="0" y="0"/>
                      <a:pt x="0" y="0"/>
                    </a:cubicBezTo>
                    <a:cubicBezTo>
                      <a:pt x="0" y="11"/>
                      <a:pt x="0" y="11"/>
                      <a:pt x="0" y="11"/>
                    </a:cubicBezTo>
                    <a:cubicBezTo>
                      <a:pt x="0" y="32"/>
                      <a:pt x="17" y="49"/>
                      <a:pt x="38" y="49"/>
                    </a:cubicBezTo>
                    <a:cubicBezTo>
                      <a:pt x="71" y="49"/>
                      <a:pt x="71" y="49"/>
                      <a:pt x="71" y="49"/>
                    </a:cubicBezTo>
                    <a:cubicBezTo>
                      <a:pt x="71" y="75"/>
                      <a:pt x="71" y="75"/>
                      <a:pt x="71" y="75"/>
                    </a:cubicBezTo>
                    <a:cubicBezTo>
                      <a:pt x="65" y="79"/>
                      <a:pt x="61" y="86"/>
                      <a:pt x="61" y="94"/>
                    </a:cubicBezTo>
                    <a:cubicBezTo>
                      <a:pt x="61" y="107"/>
                      <a:pt x="72" y="118"/>
                      <a:pt x="85" y="118"/>
                    </a:cubicBezTo>
                    <a:cubicBezTo>
                      <a:pt x="98" y="118"/>
                      <a:pt x="108" y="107"/>
                      <a:pt x="108" y="94"/>
                    </a:cubicBezTo>
                    <a:cubicBezTo>
                      <a:pt x="108" y="86"/>
                      <a:pt x="105" y="79"/>
                      <a:pt x="99" y="75"/>
                    </a:cubicBezTo>
                    <a:cubicBezTo>
                      <a:pt x="99" y="49"/>
                      <a:pt x="99" y="49"/>
                      <a:pt x="99" y="49"/>
                    </a:cubicBezTo>
                    <a:cubicBezTo>
                      <a:pt x="132" y="49"/>
                      <a:pt x="132" y="49"/>
                      <a:pt x="132" y="49"/>
                    </a:cubicBezTo>
                    <a:cubicBezTo>
                      <a:pt x="153" y="49"/>
                      <a:pt x="170" y="32"/>
                      <a:pt x="170" y="11"/>
                    </a:cubicBezTo>
                    <a:cubicBezTo>
                      <a:pt x="170" y="0"/>
                      <a:pt x="170"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31" name="Rectangle 9"/>
              <p:cNvSpPr>
                <a:spLocks noChangeArrowheads="1"/>
              </p:cNvSpPr>
              <p:nvPr/>
            </p:nvSpPr>
            <p:spPr bwMode="auto">
              <a:xfrm>
                <a:off x="4662" y="4761"/>
                <a:ext cx="345" cy="1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33" name="Freeform 10"/>
              <p:cNvSpPr>
                <a:spLocks/>
              </p:cNvSpPr>
              <p:nvPr/>
            </p:nvSpPr>
            <p:spPr bwMode="auto">
              <a:xfrm>
                <a:off x="4567" y="4761"/>
                <a:ext cx="99" cy="300"/>
              </a:xfrm>
              <a:custGeom>
                <a:avLst/>
                <a:gdLst>
                  <a:gd name="T0" fmla="*/ 36 w 49"/>
                  <a:gd name="T1" fmla="*/ 104 h 149"/>
                  <a:gd name="T2" fmla="*/ 36 w 49"/>
                  <a:gd name="T3" fmla="*/ 78 h 149"/>
                  <a:gd name="T4" fmla="*/ 36 w 49"/>
                  <a:gd name="T5" fmla="*/ 60 h 149"/>
                  <a:gd name="T6" fmla="*/ 36 w 49"/>
                  <a:gd name="T7" fmla="*/ 0 h 149"/>
                  <a:gd name="T8" fmla="*/ 0 w 49"/>
                  <a:gd name="T9" fmla="*/ 39 h 149"/>
                  <a:gd name="T10" fmla="*/ 16 w 49"/>
                  <a:gd name="T11" fmla="*/ 71 h 149"/>
                  <a:gd name="T12" fmla="*/ 16 w 49"/>
                  <a:gd name="T13" fmla="*/ 104 h 149"/>
                  <a:gd name="T14" fmla="*/ 2 w 49"/>
                  <a:gd name="T15" fmla="*/ 126 h 149"/>
                  <a:gd name="T16" fmla="*/ 25 w 49"/>
                  <a:gd name="T17" fmla="*/ 149 h 149"/>
                  <a:gd name="T18" fmla="*/ 49 w 49"/>
                  <a:gd name="T19" fmla="*/ 126 h 149"/>
                  <a:gd name="T20" fmla="*/ 36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6" y="104"/>
                    </a:moveTo>
                    <a:cubicBezTo>
                      <a:pt x="36" y="78"/>
                      <a:pt x="36" y="78"/>
                      <a:pt x="36" y="78"/>
                    </a:cubicBezTo>
                    <a:cubicBezTo>
                      <a:pt x="36" y="60"/>
                      <a:pt x="36" y="60"/>
                      <a:pt x="36" y="60"/>
                    </a:cubicBezTo>
                    <a:cubicBezTo>
                      <a:pt x="36" y="0"/>
                      <a:pt x="36" y="0"/>
                      <a:pt x="36" y="0"/>
                    </a:cubicBezTo>
                    <a:cubicBezTo>
                      <a:pt x="16" y="2"/>
                      <a:pt x="0" y="19"/>
                      <a:pt x="0" y="39"/>
                    </a:cubicBezTo>
                    <a:cubicBezTo>
                      <a:pt x="0" y="52"/>
                      <a:pt x="6" y="64"/>
                      <a:pt x="16" y="71"/>
                    </a:cubicBezTo>
                    <a:cubicBezTo>
                      <a:pt x="16" y="104"/>
                      <a:pt x="16" y="104"/>
                      <a:pt x="16" y="104"/>
                    </a:cubicBezTo>
                    <a:cubicBezTo>
                      <a:pt x="8" y="107"/>
                      <a:pt x="2" y="116"/>
                      <a:pt x="2" y="126"/>
                    </a:cubicBezTo>
                    <a:cubicBezTo>
                      <a:pt x="2" y="139"/>
                      <a:pt x="12" y="149"/>
                      <a:pt x="25" y="149"/>
                    </a:cubicBezTo>
                    <a:cubicBezTo>
                      <a:pt x="38" y="149"/>
                      <a:pt x="49" y="139"/>
                      <a:pt x="49" y="126"/>
                    </a:cubicBezTo>
                    <a:cubicBezTo>
                      <a:pt x="49" y="116"/>
                      <a:pt x="43" y="108"/>
                      <a:pt x="36"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38" name="Freeform 11"/>
              <p:cNvSpPr>
                <a:spLocks/>
              </p:cNvSpPr>
              <p:nvPr/>
            </p:nvSpPr>
            <p:spPr bwMode="auto">
              <a:xfrm>
                <a:off x="5003" y="4761"/>
                <a:ext cx="99" cy="300"/>
              </a:xfrm>
              <a:custGeom>
                <a:avLst/>
                <a:gdLst>
                  <a:gd name="T0" fmla="*/ 33 w 49"/>
                  <a:gd name="T1" fmla="*/ 104 h 149"/>
                  <a:gd name="T2" fmla="*/ 33 w 49"/>
                  <a:gd name="T3" fmla="*/ 71 h 149"/>
                  <a:gd name="T4" fmla="*/ 49 w 49"/>
                  <a:gd name="T5" fmla="*/ 39 h 149"/>
                  <a:gd name="T6" fmla="*/ 13 w 49"/>
                  <a:gd name="T7" fmla="*/ 0 h 149"/>
                  <a:gd name="T8" fmla="*/ 13 w 49"/>
                  <a:gd name="T9" fmla="*/ 60 h 149"/>
                  <a:gd name="T10" fmla="*/ 13 w 49"/>
                  <a:gd name="T11" fmla="*/ 78 h 149"/>
                  <a:gd name="T12" fmla="*/ 13 w 49"/>
                  <a:gd name="T13" fmla="*/ 104 h 149"/>
                  <a:gd name="T14" fmla="*/ 0 w 49"/>
                  <a:gd name="T15" fmla="*/ 126 h 149"/>
                  <a:gd name="T16" fmla="*/ 24 w 49"/>
                  <a:gd name="T17" fmla="*/ 149 h 149"/>
                  <a:gd name="T18" fmla="*/ 47 w 49"/>
                  <a:gd name="T19" fmla="*/ 126 h 149"/>
                  <a:gd name="T20" fmla="*/ 33 w 49"/>
                  <a:gd name="T21" fmla="*/ 10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49">
                    <a:moveTo>
                      <a:pt x="33" y="104"/>
                    </a:moveTo>
                    <a:cubicBezTo>
                      <a:pt x="33" y="71"/>
                      <a:pt x="33" y="71"/>
                      <a:pt x="33" y="71"/>
                    </a:cubicBezTo>
                    <a:cubicBezTo>
                      <a:pt x="43" y="64"/>
                      <a:pt x="49" y="52"/>
                      <a:pt x="49" y="39"/>
                    </a:cubicBezTo>
                    <a:cubicBezTo>
                      <a:pt x="49" y="19"/>
                      <a:pt x="33" y="2"/>
                      <a:pt x="13" y="0"/>
                    </a:cubicBezTo>
                    <a:cubicBezTo>
                      <a:pt x="13" y="60"/>
                      <a:pt x="13" y="60"/>
                      <a:pt x="13" y="60"/>
                    </a:cubicBezTo>
                    <a:cubicBezTo>
                      <a:pt x="13" y="78"/>
                      <a:pt x="13" y="78"/>
                      <a:pt x="13" y="78"/>
                    </a:cubicBezTo>
                    <a:cubicBezTo>
                      <a:pt x="13" y="104"/>
                      <a:pt x="13" y="104"/>
                      <a:pt x="13" y="104"/>
                    </a:cubicBezTo>
                    <a:cubicBezTo>
                      <a:pt x="6" y="108"/>
                      <a:pt x="0" y="116"/>
                      <a:pt x="0" y="126"/>
                    </a:cubicBezTo>
                    <a:cubicBezTo>
                      <a:pt x="0" y="139"/>
                      <a:pt x="11" y="149"/>
                      <a:pt x="24" y="149"/>
                    </a:cubicBezTo>
                    <a:cubicBezTo>
                      <a:pt x="37" y="149"/>
                      <a:pt x="47" y="139"/>
                      <a:pt x="47" y="126"/>
                    </a:cubicBezTo>
                    <a:cubicBezTo>
                      <a:pt x="47" y="116"/>
                      <a:pt x="41" y="107"/>
                      <a:pt x="33"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grpSp>
      <p:sp>
        <p:nvSpPr>
          <p:cNvPr id="47" name="Title 16">
            <a:extLst>
              <a:ext uri="{FF2B5EF4-FFF2-40B4-BE49-F238E27FC236}">
                <a16:creationId xmlns:a16="http://schemas.microsoft.com/office/drawing/2014/main" id="{BAE26822-5097-4691-A7D7-75E5F6875FC7}"/>
              </a:ext>
            </a:extLst>
          </p:cNvPr>
          <p:cNvSpPr txBox="1">
            <a:spLocks/>
          </p:cNvSpPr>
          <p:nvPr/>
        </p:nvSpPr>
        <p:spPr>
          <a:xfrm>
            <a:off x="202670" y="964198"/>
            <a:ext cx="7662485" cy="4929604"/>
          </a:xfrm>
          <a:prstGeom prst="rect">
            <a:avLst/>
          </a:prstGeom>
        </p:spPr>
        <p:txBody>
          <a:bodyPr vert="horz" wrap="square" lIns="140609" tIns="87880" rIns="140609" bIns="878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defRPr/>
            </a:pPr>
            <a:r>
              <a:rPr lang="en-US" sz="8457" spc="-98" dirty="0">
                <a:gradFill>
                  <a:gsLst>
                    <a:gs pos="1250">
                      <a:srgbClr val="FFFFFF"/>
                    </a:gs>
                    <a:gs pos="100000">
                      <a:srgbClr val="FFFFFF"/>
                    </a:gs>
                  </a:gsLst>
                  <a:lin ang="5400000" scaled="0"/>
                </a:gradFill>
                <a:latin typeface="Segoe UI Light"/>
              </a:rPr>
              <a:t>LET’S MAKE</a:t>
            </a:r>
          </a:p>
          <a:p>
            <a:pPr defTabSz="896354">
              <a:defRPr/>
            </a:pPr>
            <a:r>
              <a:rPr lang="en-US" sz="8457" spc="-98" dirty="0">
                <a:gradFill>
                  <a:gsLst>
                    <a:gs pos="1250">
                      <a:srgbClr val="FFFFFF"/>
                    </a:gs>
                    <a:gs pos="100000">
                      <a:srgbClr val="FFFFFF"/>
                    </a:gs>
                  </a:gsLst>
                  <a:lin ang="5400000" scaled="0"/>
                </a:gradFill>
                <a:latin typeface="Segoe UI Light"/>
              </a:rPr>
              <a:t>THE COMPUTER FIGURE OUT YOU</a:t>
            </a:r>
          </a:p>
        </p:txBody>
      </p:sp>
    </p:spTree>
    <p:extLst>
      <p:ext uri="{BB962C8B-B14F-4D97-AF65-F5344CB8AC3E}">
        <p14:creationId xmlns:p14="http://schemas.microsoft.com/office/powerpoint/2010/main" val="1968581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618"/>
            <a:ext cx="4332307" cy="6178676"/>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43394"/>
            <a:endParaRPr lang="en-US" sz="2054">
              <a:solidFill>
                <a:srgbClr val="FFFFFF"/>
              </a:solidFill>
              <a:latin typeface="Segoe UI Semilight"/>
            </a:endParaRPr>
          </a:p>
        </p:txBody>
      </p:sp>
      <p:sp>
        <p:nvSpPr>
          <p:cNvPr id="2" name="Title 1">
            <a:extLst>
              <a:ext uri="{FF2B5EF4-FFF2-40B4-BE49-F238E27FC236}">
                <a16:creationId xmlns:a16="http://schemas.microsoft.com/office/drawing/2014/main" id="{5A29E334-B249-4C10-A6A0-AA143A591F95}"/>
              </a:ext>
            </a:extLst>
          </p:cNvPr>
          <p:cNvSpPr>
            <a:spLocks noGrp="1"/>
          </p:cNvSpPr>
          <p:nvPr>
            <p:ph type="title"/>
          </p:nvPr>
        </p:nvSpPr>
        <p:spPr>
          <a:xfrm>
            <a:off x="674237" y="914757"/>
            <a:ext cx="3657600" cy="2887169"/>
          </a:xfrm>
        </p:spPr>
        <p:txBody>
          <a:bodyPr vert="horz" wrap="square" lIns="89642" tIns="44821" rIns="89642" bIns="44821" rtlCol="0" anchor="b">
            <a:normAutofit/>
          </a:bodyPr>
          <a:lstStyle/>
          <a:p>
            <a:pPr algn="ctr" defTabSz="896386"/>
            <a:r>
              <a:rPr lang="en-US" kern="1200" dirty="0">
                <a:solidFill>
                  <a:srgbClr val="FFFFFF"/>
                </a:solidFill>
                <a:latin typeface="+mj-lt"/>
                <a:ea typeface="+mj-ea"/>
                <a:cs typeface="+mj-cs"/>
              </a:rPr>
              <a:t>Why are chat bots important?	</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7" y="3910199"/>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7F1525D-078A-469D-96D1-28CB9553A931}"/>
              </a:ext>
            </a:extLst>
          </p:cNvPr>
          <p:cNvPicPr>
            <a:picLocks noChangeAspect="1"/>
          </p:cNvPicPr>
          <p:nvPr/>
        </p:nvPicPr>
        <p:blipFill>
          <a:blip r:embed="rId2"/>
          <a:stretch>
            <a:fillRect/>
          </a:stretch>
        </p:blipFill>
        <p:spPr>
          <a:xfrm>
            <a:off x="8625159" y="489019"/>
            <a:ext cx="3336879" cy="5879963"/>
          </a:xfrm>
          <a:prstGeom prst="rect">
            <a:avLst/>
          </a:prstGeom>
        </p:spPr>
      </p:pic>
      <p:sp>
        <p:nvSpPr>
          <p:cNvPr id="7" name="Title 12">
            <a:extLst>
              <a:ext uri="{FF2B5EF4-FFF2-40B4-BE49-F238E27FC236}">
                <a16:creationId xmlns:a16="http://schemas.microsoft.com/office/drawing/2014/main" id="{1EBB150C-4C30-4A09-A975-86A98F5D3028}"/>
              </a:ext>
            </a:extLst>
          </p:cNvPr>
          <p:cNvSpPr txBox="1">
            <a:spLocks/>
          </p:cNvSpPr>
          <p:nvPr/>
        </p:nvSpPr>
        <p:spPr>
          <a:xfrm>
            <a:off x="4915313" y="1091251"/>
            <a:ext cx="3581237" cy="4708714"/>
          </a:xfrm>
          <a:prstGeom prst="rect">
            <a:avLst/>
          </a:prstGeom>
        </p:spPr>
        <p:txBody>
          <a:bodyPr anchor="ctr"/>
          <a:lstStyle>
            <a:lvl1pPr algn="l" defTabSz="914228" rtl="0" eaLnBrk="1" latinLnBrk="0" hangingPunct="1">
              <a:spcBef>
                <a:spcPct val="0"/>
              </a:spcBef>
              <a:buNone/>
              <a:defRPr sz="7200" kern="1200">
                <a:solidFill>
                  <a:srgbClr val="00A9CB"/>
                </a:solidFill>
                <a:latin typeface="+mj-lt"/>
                <a:ea typeface="+mj-ea"/>
                <a:cs typeface="+mj-cs"/>
              </a:defRPr>
            </a:lvl1pPr>
          </a:lstStyle>
          <a:p>
            <a:pPr defTabSz="1218706">
              <a:defRPr/>
            </a:pPr>
            <a:r>
              <a:rPr lang="en-US" sz="3732" dirty="0">
                <a:solidFill>
                  <a:srgbClr val="00B0F0"/>
                </a:solidFill>
                <a:latin typeface="Segoe UI Light"/>
                <a:cs typeface="Segoe UI Semibold" panose="020B0702040204020203" pitchFamily="34" charset="0"/>
              </a:rPr>
              <a:t>6 OF THE TOP 10 </a:t>
            </a:r>
            <a:r>
              <a:rPr lang="en-US" sz="3732" dirty="0">
                <a:solidFill>
                  <a:prstClr val="white">
                    <a:lumMod val="25000"/>
                  </a:prstClr>
                </a:solidFill>
                <a:latin typeface="Segoe UI Light"/>
                <a:cs typeface="Segoe UI Semibold" panose="020B0702040204020203" pitchFamily="34" charset="0"/>
              </a:rPr>
              <a:t>APPS USED ARE </a:t>
            </a:r>
            <a:r>
              <a:rPr lang="en-US" sz="3732" dirty="0">
                <a:solidFill>
                  <a:srgbClr val="00B0F0"/>
                </a:solidFill>
                <a:latin typeface="Segoe UI Light"/>
                <a:cs typeface="Segoe UI Semibold" panose="020B0702040204020203" pitchFamily="34" charset="0"/>
              </a:rPr>
              <a:t>MESSAGING</a:t>
            </a:r>
            <a:r>
              <a:rPr lang="en-US" sz="3732" dirty="0">
                <a:solidFill>
                  <a:prstClr val="white">
                    <a:lumMod val="25000"/>
                  </a:prstClr>
                </a:solidFill>
                <a:latin typeface="Segoe UI Light"/>
                <a:cs typeface="Segoe UI Semibold" panose="020B0702040204020203" pitchFamily="34" charset="0"/>
              </a:rPr>
              <a:t> APPS</a:t>
            </a:r>
            <a:endParaRPr lang="en-US" sz="4266" dirty="0">
              <a:solidFill>
                <a:srgbClr val="00B0F0"/>
              </a:solidFill>
              <a:latin typeface="Segoe UI Light"/>
              <a:cs typeface="Segoe UI Semibold" panose="020B0702040204020203" pitchFamily="34" charset="0"/>
            </a:endParaRPr>
          </a:p>
        </p:txBody>
      </p:sp>
    </p:spTree>
    <p:extLst>
      <p:ext uri="{BB962C8B-B14F-4D97-AF65-F5344CB8AC3E}">
        <p14:creationId xmlns:p14="http://schemas.microsoft.com/office/powerpoint/2010/main" val="29151785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618"/>
            <a:ext cx="4332307" cy="6178676"/>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43394"/>
            <a:endParaRPr lang="en-US" sz="2054">
              <a:solidFill>
                <a:srgbClr val="FFFFFF"/>
              </a:solidFill>
              <a:latin typeface="Segoe UI Semilight"/>
            </a:endParaRPr>
          </a:p>
        </p:txBody>
      </p:sp>
      <p:sp>
        <p:nvSpPr>
          <p:cNvPr id="2" name="Title 1">
            <a:extLst>
              <a:ext uri="{FF2B5EF4-FFF2-40B4-BE49-F238E27FC236}">
                <a16:creationId xmlns:a16="http://schemas.microsoft.com/office/drawing/2014/main" id="{DDB15379-0B80-48E7-8C0A-828D3F1976D8}"/>
              </a:ext>
            </a:extLst>
          </p:cNvPr>
          <p:cNvSpPr>
            <a:spLocks noGrp="1"/>
          </p:cNvSpPr>
          <p:nvPr>
            <p:ph type="title"/>
          </p:nvPr>
        </p:nvSpPr>
        <p:spPr>
          <a:xfrm>
            <a:off x="674237" y="914757"/>
            <a:ext cx="3657600" cy="2887169"/>
          </a:xfrm>
        </p:spPr>
        <p:txBody>
          <a:bodyPr vert="horz" wrap="square" lIns="89642" tIns="44821" rIns="89642" bIns="44821" rtlCol="0" anchor="b">
            <a:normAutofit/>
          </a:bodyPr>
          <a:lstStyle/>
          <a:p>
            <a:pPr algn="ctr" defTabSz="896386"/>
            <a:r>
              <a:rPr lang="en-US" dirty="0">
                <a:solidFill>
                  <a:srgbClr val="FFFFFF"/>
                </a:solidFill>
              </a:rPr>
              <a:t>Why are chat bots important?	</a:t>
            </a:r>
            <a:br>
              <a:rPr lang="en-US" dirty="0">
                <a:solidFill>
                  <a:srgbClr val="FFFFFF"/>
                </a:solidFill>
              </a:rPr>
            </a:br>
            <a:endParaRPr lang="en-US" kern="1200" dirty="0">
              <a:solidFill>
                <a:srgbClr val="FFFFFF"/>
              </a:solidFill>
              <a:latin typeface="+mj-lt"/>
              <a:ea typeface="+mj-ea"/>
              <a:cs typeface="+mj-cs"/>
            </a:endParaRPr>
          </a:p>
        </p:txBody>
      </p:sp>
      <p:cxnSp>
        <p:nvCxnSpPr>
          <p:cNvPr id="26" name="Straight Connector 2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7" y="3910199"/>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text on a white background&#10;&#10;Description generated with very high confidence">
            <a:extLst>
              <a:ext uri="{FF2B5EF4-FFF2-40B4-BE49-F238E27FC236}">
                <a16:creationId xmlns:a16="http://schemas.microsoft.com/office/drawing/2014/main" id="{8C5ED4DB-AE13-477F-A68A-5A0F7405F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975391"/>
            <a:ext cx="6553546" cy="4915159"/>
          </a:xfrm>
          <a:prstGeom prst="rect">
            <a:avLst/>
          </a:prstGeom>
        </p:spPr>
      </p:pic>
    </p:spTree>
    <p:extLst>
      <p:ext uri="{BB962C8B-B14F-4D97-AF65-F5344CB8AC3E}">
        <p14:creationId xmlns:p14="http://schemas.microsoft.com/office/powerpoint/2010/main" val="21098423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3" kern="0">
                <a:solidFill>
                  <a:srgbClr val="0078D7"/>
                </a:solidFill>
                <a:latin typeface="Segoe UI Light"/>
                <a:cs typeface="+mn-cs"/>
              </a:rPr>
              <a:t>Examples of Conversational Apps</a:t>
            </a:r>
          </a:p>
        </p:txBody>
      </p:sp>
      <p:grpSp>
        <p:nvGrpSpPr>
          <p:cNvPr id="73" name="Group 72">
            <a:extLst>
              <a:ext uri="{FF2B5EF4-FFF2-40B4-BE49-F238E27FC236}">
                <a16:creationId xmlns:a16="http://schemas.microsoft.com/office/drawing/2014/main" id="{3A29296E-56D0-4DDE-BE9C-A0AA732615DD}"/>
              </a:ext>
            </a:extLst>
          </p:cNvPr>
          <p:cNvGrpSpPr/>
          <p:nvPr/>
        </p:nvGrpSpPr>
        <p:grpSpPr>
          <a:xfrm>
            <a:off x="527307" y="1627856"/>
            <a:ext cx="11136467" cy="4290847"/>
            <a:chOff x="526517" y="1627600"/>
            <a:chExt cx="11138046" cy="4291455"/>
          </a:xfrm>
        </p:grpSpPr>
        <p:sp>
          <p:nvSpPr>
            <p:cNvPr id="46" name="TextBox 45">
              <a:extLst>
                <a:ext uri="{FF2B5EF4-FFF2-40B4-BE49-F238E27FC236}">
                  <a16:creationId xmlns:a16="http://schemas.microsoft.com/office/drawing/2014/main" id="{1E16A9C4-6EED-4E16-8D61-504577F7DD99}"/>
                </a:ext>
              </a:extLst>
            </p:cNvPr>
            <p:cNvSpPr txBox="1"/>
            <p:nvPr/>
          </p:nvSpPr>
          <p:spPr>
            <a:xfrm>
              <a:off x="4355882" y="1629334"/>
              <a:ext cx="3490676" cy="717599"/>
            </a:xfrm>
            <a:prstGeom prst="rect">
              <a:avLst/>
            </a:prstGeom>
            <a:solidFill>
              <a:srgbClr val="0070C0"/>
            </a:solidFill>
          </p:spPr>
          <p:txBody>
            <a:bodyPr wrap="square" rtlCol="0">
              <a:noAutofit/>
            </a:bodyPr>
            <a:lstStyle/>
            <a:p>
              <a:pPr algn="ctr" defTabSz="914049">
                <a:defRPr/>
              </a:pPr>
              <a:r>
                <a:rPr lang="en-GB" sz="1961" b="1" kern="0">
                  <a:solidFill>
                    <a:srgbClr val="FFFFFF"/>
                  </a:solidFill>
                  <a:latin typeface="Segoe UI"/>
                </a:rPr>
                <a:t>Simple Customer Bots</a:t>
              </a:r>
            </a:p>
            <a:p>
              <a:pPr algn="ctr" defTabSz="914049">
                <a:defRPr/>
              </a:pPr>
              <a:r>
                <a:rPr lang="en-GB" sz="1370" kern="0">
                  <a:solidFill>
                    <a:srgbClr val="FFFFFF"/>
                  </a:solidFill>
                  <a:latin typeface="Segoe UI"/>
                </a:rPr>
                <a:t>Unauthenticated Services</a:t>
              </a:r>
            </a:p>
          </p:txBody>
        </p:sp>
        <p:sp>
          <p:nvSpPr>
            <p:cNvPr id="47" name="TextBox 46">
              <a:extLst>
                <a:ext uri="{FF2B5EF4-FFF2-40B4-BE49-F238E27FC236}">
                  <a16:creationId xmlns:a16="http://schemas.microsoft.com/office/drawing/2014/main" id="{B72AEFC8-21F8-41F2-AC4C-537795987C4A}"/>
                </a:ext>
              </a:extLst>
            </p:cNvPr>
            <p:cNvSpPr txBox="1"/>
            <p:nvPr/>
          </p:nvSpPr>
          <p:spPr>
            <a:xfrm>
              <a:off x="8172445" y="1627600"/>
              <a:ext cx="3492118" cy="717599"/>
            </a:xfrm>
            <a:prstGeom prst="rect">
              <a:avLst/>
            </a:prstGeom>
            <a:solidFill>
              <a:srgbClr val="0070C0"/>
            </a:solidFill>
          </p:spPr>
          <p:txBody>
            <a:bodyPr wrap="none" rtlCol="0">
              <a:noAutofit/>
            </a:bodyPr>
            <a:lstStyle/>
            <a:p>
              <a:pPr algn="ctr" defTabSz="914049">
                <a:defRPr/>
              </a:pPr>
              <a:r>
                <a:rPr lang="en-GB" sz="1961" b="1" kern="0">
                  <a:solidFill>
                    <a:srgbClr val="FFFFFF"/>
                  </a:solidFill>
                  <a:latin typeface="Segoe UI"/>
                </a:rPr>
                <a:t>Advanced Bots</a:t>
              </a:r>
            </a:p>
            <a:p>
              <a:pPr algn="ctr" defTabSz="914049">
                <a:defRPr/>
              </a:pPr>
              <a:r>
                <a:rPr lang="en-GB" sz="1567" kern="0">
                  <a:solidFill>
                    <a:srgbClr val="FFFFFF"/>
                  </a:solidFill>
                  <a:latin typeface="Segoe UI"/>
                </a:rPr>
                <a:t>Authenticated Services</a:t>
              </a:r>
            </a:p>
          </p:txBody>
        </p:sp>
        <p:sp>
          <p:nvSpPr>
            <p:cNvPr id="48" name="TextBox 47">
              <a:extLst>
                <a:ext uri="{FF2B5EF4-FFF2-40B4-BE49-F238E27FC236}">
                  <a16:creationId xmlns:a16="http://schemas.microsoft.com/office/drawing/2014/main" id="{78947B2E-49D9-4BAF-B680-9572A94A041C}"/>
                </a:ext>
              </a:extLst>
            </p:cNvPr>
            <p:cNvSpPr txBox="1"/>
            <p:nvPr/>
          </p:nvSpPr>
          <p:spPr>
            <a:xfrm>
              <a:off x="537877" y="1628037"/>
              <a:ext cx="3492118" cy="717599"/>
            </a:xfrm>
            <a:prstGeom prst="rect">
              <a:avLst/>
            </a:prstGeom>
            <a:solidFill>
              <a:srgbClr val="0070C0"/>
            </a:solidFill>
          </p:spPr>
          <p:txBody>
            <a:bodyPr wrap="none" lIns="0" rIns="0" rtlCol="0">
              <a:noAutofit/>
            </a:bodyPr>
            <a:lstStyle/>
            <a:p>
              <a:pPr algn="ctr" defTabSz="914049">
                <a:defRPr/>
              </a:pPr>
              <a:r>
                <a:rPr lang="en-GB" sz="1961" b="1" kern="0">
                  <a:solidFill>
                    <a:srgbClr val="FFFFFF"/>
                  </a:solidFill>
                  <a:latin typeface="Segoe UI"/>
                </a:rPr>
                <a:t>Internal Bots</a:t>
              </a:r>
            </a:p>
            <a:p>
              <a:pPr algn="ctr" defTabSz="914049">
                <a:defRPr/>
              </a:pPr>
              <a:r>
                <a:rPr lang="en-GB" sz="1567" kern="0">
                  <a:solidFill>
                    <a:srgbClr val="FFFFFF"/>
                  </a:solidFill>
                  <a:latin typeface="Segoe UI"/>
                </a:rPr>
                <a:t>Experiment and Learn</a:t>
              </a:r>
            </a:p>
          </p:txBody>
        </p:sp>
        <p:sp>
          <p:nvSpPr>
            <p:cNvPr id="5" name="Rectangle 4">
              <a:extLst>
                <a:ext uri="{FF2B5EF4-FFF2-40B4-BE49-F238E27FC236}">
                  <a16:creationId xmlns:a16="http://schemas.microsoft.com/office/drawing/2014/main" id="{EDCED9D8-12F5-4DF1-94D9-45551B3740DF}"/>
                </a:ext>
              </a:extLst>
            </p:cNvPr>
            <p:cNvSpPr/>
            <p:nvPr/>
          </p:nvSpPr>
          <p:spPr>
            <a:xfrm>
              <a:off x="4354440" y="2443737"/>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General Enquiries</a:t>
              </a:r>
            </a:p>
            <a:p>
              <a:pPr algn="ctr" defTabSz="914049">
                <a:defRPr/>
              </a:pPr>
              <a:r>
                <a:rPr lang="en-GB" sz="1370" kern="0">
                  <a:solidFill>
                    <a:srgbClr val="505050"/>
                  </a:solidFill>
                  <a:latin typeface="Segoe UI Light"/>
                </a:rPr>
                <a:t>Handle basic customer enquiries traditionally hidden in FAQs.  </a:t>
              </a:r>
              <a:endParaRPr lang="en-GB" sz="1765" kern="0">
                <a:solidFill>
                  <a:srgbClr val="505050"/>
                </a:solidFill>
                <a:latin typeface="Segoe UI Light"/>
              </a:endParaRPr>
            </a:p>
          </p:txBody>
        </p:sp>
        <p:sp>
          <p:nvSpPr>
            <p:cNvPr id="12" name="Rectangle 11">
              <a:extLst>
                <a:ext uri="{FF2B5EF4-FFF2-40B4-BE49-F238E27FC236}">
                  <a16:creationId xmlns:a16="http://schemas.microsoft.com/office/drawing/2014/main" id="{3BA84180-39B3-44E3-97DA-B341F06589C2}"/>
                </a:ext>
              </a:extLst>
            </p:cNvPr>
            <p:cNvSpPr/>
            <p:nvPr/>
          </p:nvSpPr>
          <p:spPr>
            <a:xfrm>
              <a:off x="4354438" y="4814931"/>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Complex Enquiries</a:t>
              </a:r>
            </a:p>
            <a:p>
              <a:pPr algn="ctr" defTabSz="914049">
                <a:defRPr/>
              </a:pPr>
              <a:r>
                <a:rPr lang="en-GB" sz="1370" kern="0">
                  <a:solidFill>
                    <a:srgbClr val="505050"/>
                  </a:solidFill>
                  <a:latin typeface="Segoe UI Light"/>
                </a:rPr>
                <a:t>For requests that a Bot cannot complete hand off to a human agent.</a:t>
              </a:r>
            </a:p>
          </p:txBody>
        </p:sp>
        <p:sp>
          <p:nvSpPr>
            <p:cNvPr id="19" name="Rectangle 18">
              <a:extLst>
                <a:ext uri="{FF2B5EF4-FFF2-40B4-BE49-F238E27FC236}">
                  <a16:creationId xmlns:a16="http://schemas.microsoft.com/office/drawing/2014/main" id="{E5050304-0C1F-4075-B182-100B6CC7D2F4}"/>
                </a:ext>
              </a:extLst>
            </p:cNvPr>
            <p:cNvSpPr/>
            <p:nvPr/>
          </p:nvSpPr>
          <p:spPr>
            <a:xfrm>
              <a:off x="4354439" y="362933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Appointment Booking</a:t>
              </a:r>
            </a:p>
            <a:p>
              <a:pPr algn="ctr" defTabSz="914049">
                <a:defRPr/>
              </a:pPr>
              <a:r>
                <a:rPr lang="en-GB" sz="1370" kern="0">
                  <a:solidFill>
                    <a:srgbClr val="505050"/>
                  </a:solidFill>
                  <a:latin typeface="Segoe UI Light"/>
                </a:rPr>
                <a:t>Handle simple “anonymous” tasks via chat (i.e., booking an appointment)</a:t>
              </a:r>
            </a:p>
          </p:txBody>
        </p:sp>
        <p:sp>
          <p:nvSpPr>
            <p:cNvPr id="26" name="Rectangle 25">
              <a:extLst>
                <a:ext uri="{FF2B5EF4-FFF2-40B4-BE49-F238E27FC236}">
                  <a16:creationId xmlns:a16="http://schemas.microsoft.com/office/drawing/2014/main" id="{FA56402B-7876-41C7-9570-EDCCF0DA9424}"/>
                </a:ext>
              </a:extLst>
            </p:cNvPr>
            <p:cNvSpPr/>
            <p:nvPr/>
          </p:nvSpPr>
          <p:spPr>
            <a:xfrm>
              <a:off x="8172445" y="244824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49">
                <a:defRPr/>
              </a:pPr>
              <a:r>
                <a:rPr lang="en-GB" sz="1765" b="1" kern="0">
                  <a:solidFill>
                    <a:srgbClr val="505050"/>
                  </a:solidFill>
                  <a:latin typeface="Segoe UI Light"/>
                </a:rPr>
                <a:t>Account Enquiry</a:t>
              </a:r>
            </a:p>
            <a:p>
              <a:pPr algn="ctr" defTabSz="914049">
                <a:defRPr/>
              </a:pPr>
              <a:r>
                <a:rPr lang="en-GB" sz="1370" kern="0">
                  <a:solidFill>
                    <a:srgbClr val="505050"/>
                  </a:solidFill>
                  <a:latin typeface="Segoe UI Light"/>
                </a:rPr>
                <a:t>Handle enquiries that require identification of the customer</a:t>
              </a:r>
            </a:p>
            <a:p>
              <a:pPr algn="ctr" defTabSz="914049">
                <a:defRPr/>
              </a:pPr>
              <a:r>
                <a:rPr lang="en-GB" sz="1370" kern="0">
                  <a:solidFill>
                    <a:srgbClr val="505050"/>
                  </a:solidFill>
                  <a:latin typeface="Segoe UI Light"/>
                </a:rPr>
                <a:t>(i.e., account balance enquiry) </a:t>
              </a:r>
            </a:p>
          </p:txBody>
        </p:sp>
        <p:sp>
          <p:nvSpPr>
            <p:cNvPr id="33" name="Rectangle 32">
              <a:extLst>
                <a:ext uri="{FF2B5EF4-FFF2-40B4-BE49-F238E27FC236}">
                  <a16:creationId xmlns:a16="http://schemas.microsoft.com/office/drawing/2014/main" id="{BD25C000-85A3-4BF8-86F9-32279DE72FB1}"/>
                </a:ext>
              </a:extLst>
            </p:cNvPr>
            <p:cNvSpPr/>
            <p:nvPr/>
          </p:nvSpPr>
          <p:spPr>
            <a:xfrm>
              <a:off x="8172445" y="362933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Make Payment</a:t>
              </a:r>
            </a:p>
            <a:p>
              <a:pPr algn="ctr" defTabSz="914049">
                <a:defRPr/>
              </a:pPr>
              <a:r>
                <a:rPr lang="en-GB" sz="1370" kern="0">
                  <a:solidFill>
                    <a:srgbClr val="505050"/>
                  </a:solidFill>
                  <a:latin typeface="Segoe UI Light"/>
                </a:rPr>
                <a:t>Perform actions that require a user to be authenticated and authorized, e.g. make payment to predefined payee.</a:t>
              </a:r>
            </a:p>
          </p:txBody>
        </p:sp>
        <p:sp>
          <p:nvSpPr>
            <p:cNvPr id="40" name="Rectangle 39">
              <a:extLst>
                <a:ext uri="{FF2B5EF4-FFF2-40B4-BE49-F238E27FC236}">
                  <a16:creationId xmlns:a16="http://schemas.microsoft.com/office/drawing/2014/main" id="{50616982-01A4-4B80-8E74-EE338E15302D}"/>
                </a:ext>
              </a:extLst>
            </p:cNvPr>
            <p:cNvSpPr/>
            <p:nvPr/>
          </p:nvSpPr>
          <p:spPr>
            <a:xfrm>
              <a:off x="526518" y="2443737"/>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Internal Knowledge</a:t>
              </a:r>
            </a:p>
            <a:p>
              <a:pPr algn="ctr" defTabSz="914049">
                <a:defRPr/>
              </a:pPr>
              <a:r>
                <a:rPr lang="en-GB" sz="1370" kern="0">
                  <a:solidFill>
                    <a:srgbClr val="505050"/>
                  </a:solidFill>
                  <a:latin typeface="Segoe UI Light"/>
                </a:rPr>
                <a:t>Take existing FAQs and empower staff to provide self-serve knowledge via Bot.</a:t>
              </a:r>
            </a:p>
          </p:txBody>
        </p:sp>
        <p:sp>
          <p:nvSpPr>
            <p:cNvPr id="57" name="Rectangle 56">
              <a:extLst>
                <a:ext uri="{FF2B5EF4-FFF2-40B4-BE49-F238E27FC236}">
                  <a16:creationId xmlns:a16="http://schemas.microsoft.com/office/drawing/2014/main" id="{844C2AE3-0845-44AE-8D78-73276885588B}"/>
                </a:ext>
              </a:extLst>
            </p:cNvPr>
            <p:cNvSpPr/>
            <p:nvPr/>
          </p:nvSpPr>
          <p:spPr>
            <a:xfrm>
              <a:off x="526518" y="3604586"/>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IT Helpdesk</a:t>
              </a:r>
            </a:p>
            <a:p>
              <a:pPr algn="ctr" defTabSz="914049">
                <a:defRPr/>
              </a:pPr>
              <a:r>
                <a:rPr lang="en-GB" sz="1370" kern="0">
                  <a:solidFill>
                    <a:srgbClr val="505050"/>
                  </a:solidFill>
                  <a:latin typeface="Segoe UI Light"/>
                </a:rPr>
                <a:t>Report an IT problem and check the status.  Bot can provide self-help and escalation to engineer if required.</a:t>
              </a:r>
            </a:p>
          </p:txBody>
        </p:sp>
        <p:sp>
          <p:nvSpPr>
            <p:cNvPr id="64" name="Rectangle 63">
              <a:extLst>
                <a:ext uri="{FF2B5EF4-FFF2-40B4-BE49-F238E27FC236}">
                  <a16:creationId xmlns:a16="http://schemas.microsoft.com/office/drawing/2014/main" id="{EEE2FB24-E318-4B55-8CDD-C4A4B2152D34}"/>
                </a:ext>
              </a:extLst>
            </p:cNvPr>
            <p:cNvSpPr/>
            <p:nvPr/>
          </p:nvSpPr>
          <p:spPr>
            <a:xfrm>
              <a:off x="8172444" y="480146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Retail-bot</a:t>
              </a:r>
            </a:p>
            <a:p>
              <a:pPr algn="ctr" defTabSz="914049">
                <a:defRPr/>
              </a:pPr>
              <a:r>
                <a:rPr lang="en-GB" sz="1370" kern="0">
                  <a:solidFill>
                    <a:srgbClr val="505050"/>
                  </a:solidFill>
                  <a:latin typeface="Segoe UI Light"/>
                </a:rPr>
                <a:t> Send a customer with a new device to a stall to help them set up their services.</a:t>
              </a:r>
            </a:p>
          </p:txBody>
        </p:sp>
        <p:sp>
          <p:nvSpPr>
            <p:cNvPr id="74" name="Rectangle 73">
              <a:extLst>
                <a:ext uri="{FF2B5EF4-FFF2-40B4-BE49-F238E27FC236}">
                  <a16:creationId xmlns:a16="http://schemas.microsoft.com/office/drawing/2014/main" id="{2DC475D1-4445-4748-9F92-208A0EBCD535}"/>
                </a:ext>
              </a:extLst>
            </p:cNvPr>
            <p:cNvSpPr/>
            <p:nvPr/>
          </p:nvSpPr>
          <p:spPr>
            <a:xfrm>
              <a:off x="526517" y="4801462"/>
              <a:ext cx="3490675" cy="11041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1694" rtlCol="0" anchor="t"/>
            <a:lstStyle/>
            <a:p>
              <a:pPr algn="ctr" defTabSz="914049">
                <a:defRPr/>
              </a:pPr>
              <a:r>
                <a:rPr lang="en-GB" sz="1765" b="1" kern="0">
                  <a:solidFill>
                    <a:srgbClr val="505050"/>
                  </a:solidFill>
                  <a:latin typeface="Segoe UI Light"/>
                </a:rPr>
                <a:t>Smart Document Agent</a:t>
              </a:r>
            </a:p>
            <a:p>
              <a:pPr algn="ctr" defTabSz="914049">
                <a:defRPr/>
              </a:pPr>
              <a:r>
                <a:rPr lang="en-US" sz="1370" kern="0">
                  <a:solidFill>
                    <a:srgbClr val="505050"/>
                  </a:solidFill>
                  <a:latin typeface="Segoe UI Light"/>
                </a:rPr>
                <a:t>Search of relevant documents based on the user’s needs.</a:t>
              </a:r>
              <a:endParaRPr lang="en-GB" sz="1370" kern="0">
                <a:solidFill>
                  <a:srgbClr val="505050"/>
                </a:solidFill>
                <a:latin typeface="Segoe UI Light"/>
              </a:endParaRPr>
            </a:p>
          </p:txBody>
        </p:sp>
      </p:grpSp>
    </p:spTree>
    <p:extLst>
      <p:ext uri="{BB962C8B-B14F-4D97-AF65-F5344CB8AC3E}">
        <p14:creationId xmlns:p14="http://schemas.microsoft.com/office/powerpoint/2010/main" val="8950540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spTree>
    <p:extLst>
      <p:ext uri="{BB962C8B-B14F-4D97-AF65-F5344CB8AC3E}">
        <p14:creationId xmlns:p14="http://schemas.microsoft.com/office/powerpoint/2010/main" val="249066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Agenda</a:t>
            </a:r>
          </a:p>
        </p:txBody>
      </p:sp>
      <p:sp>
        <p:nvSpPr>
          <p:cNvPr id="3" name="Text Placeholder 2"/>
          <p:cNvSpPr>
            <a:spLocks noGrp="1"/>
          </p:cNvSpPr>
          <p:nvPr>
            <p:ph type="body" sz="quarter" idx="10"/>
          </p:nvPr>
        </p:nvSpPr>
        <p:spPr>
          <a:xfrm>
            <a:off x="269241" y="1437146"/>
            <a:ext cx="11651870" cy="4851759"/>
          </a:xfrm>
        </p:spPr>
        <p:txBody>
          <a:bodyPr/>
          <a:lstStyle/>
          <a:p>
            <a:pPr marL="571390" indent="-571390">
              <a:buFont typeface="Arial" panose="020B0604020202020204" pitchFamily="34" charset="0"/>
              <a:buChar char="•"/>
            </a:pPr>
            <a:r>
              <a:rPr lang="en-US" sz="3529"/>
              <a:t>Opening Remarks</a:t>
            </a:r>
          </a:p>
          <a:p>
            <a:pPr marL="571390" indent="-571390">
              <a:buFont typeface="Arial" panose="020B0604020202020204" pitchFamily="34" charset="0"/>
              <a:buChar char="•"/>
            </a:pPr>
            <a:r>
              <a:rPr lang="en-US" sz="3529" err="1"/>
              <a:t>RocAzure</a:t>
            </a:r>
            <a:r>
              <a:rPr lang="en-US" sz="3529"/>
              <a:t> Charter</a:t>
            </a:r>
          </a:p>
          <a:p>
            <a:pPr marL="571390" indent="-571390">
              <a:buFont typeface="Arial" panose="020B0604020202020204" pitchFamily="34" charset="0"/>
              <a:buChar char="•"/>
            </a:pPr>
            <a:r>
              <a:rPr lang="en-US" sz="3529"/>
              <a:t>Introductions</a:t>
            </a:r>
          </a:p>
          <a:p>
            <a:pPr marL="1019497" lvl="3" indent="-571390">
              <a:buFont typeface="Arial" panose="020B0604020202020204" pitchFamily="34" charset="0"/>
              <a:buChar char="•"/>
            </a:pPr>
            <a:r>
              <a:rPr lang="en-US"/>
              <a:t>First timers.</a:t>
            </a:r>
          </a:p>
          <a:p>
            <a:pPr marL="571390" indent="-571390">
              <a:buFont typeface="Arial" panose="020B0604020202020204" pitchFamily="34" charset="0"/>
              <a:buChar char="•"/>
            </a:pPr>
            <a:r>
              <a:rPr lang="en-US" sz="3529"/>
              <a:t>Review Calendar</a:t>
            </a:r>
          </a:p>
          <a:p>
            <a:pPr marL="571390" indent="-571390">
              <a:buFont typeface="Arial" panose="020B0604020202020204" pitchFamily="34" charset="0"/>
              <a:buChar char="•"/>
            </a:pPr>
            <a:r>
              <a:rPr lang="en-US" sz="3529"/>
              <a:t>What’s new?</a:t>
            </a:r>
          </a:p>
          <a:p>
            <a:pPr marL="1019497" lvl="3" indent="-571390">
              <a:buFont typeface="Arial" panose="020B0604020202020204" pitchFamily="34" charset="0"/>
              <a:buChar char="•"/>
            </a:pPr>
            <a:r>
              <a:rPr lang="en-US"/>
              <a:t>Azure Updates and Roadmap</a:t>
            </a:r>
          </a:p>
          <a:p>
            <a:pPr marL="571390" indent="-571390">
              <a:buFont typeface="Arial" panose="020B0604020202020204" pitchFamily="34" charset="0"/>
              <a:buChar char="•"/>
            </a:pPr>
            <a:r>
              <a:rPr lang="en-US" sz="3529"/>
              <a:t>Keynote</a:t>
            </a:r>
          </a:p>
          <a:p>
            <a:pPr marL="571390" indent="-571390">
              <a:buFont typeface="Arial" panose="020B0604020202020204" pitchFamily="34" charset="0"/>
              <a:buChar char="•"/>
            </a:pPr>
            <a:r>
              <a:rPr lang="en-US" sz="3529"/>
              <a:t>Wrap up and Network</a:t>
            </a: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2</a:t>
            </a:fld>
            <a:endParaRPr lang="en-IN">
              <a:solidFill>
                <a:srgbClr val="505050"/>
              </a:solidFill>
              <a:latin typeface="Segoe UI"/>
            </a:endParaRPr>
          </a:p>
        </p:txBody>
      </p:sp>
    </p:spTree>
    <p:extLst>
      <p:ext uri="{BB962C8B-B14F-4D97-AF65-F5344CB8AC3E}">
        <p14:creationId xmlns:p14="http://schemas.microsoft.com/office/powerpoint/2010/main" val="23749088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DEVELOPMENT ENVIRONMENT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56C818-E742-4BB3-BD4C-1CD3476FF221}"/>
              </a:ext>
            </a:extLst>
          </p:cNvPr>
          <p:cNvSpPr/>
          <p:nvPr/>
        </p:nvSpPr>
        <p:spPr bwMode="auto">
          <a:xfrm>
            <a:off x="4879669" y="182383"/>
            <a:ext cx="6805034" cy="6493234"/>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135A6B6-DF24-407E-BE75-C4BEBAA3E748}"/>
              </a:ext>
            </a:extLst>
          </p:cNvPr>
          <p:cNvSpPr/>
          <p:nvPr/>
        </p:nvSpPr>
        <p:spPr bwMode="auto">
          <a:xfrm>
            <a:off x="164994" y="210952"/>
            <a:ext cx="4714675" cy="1365438"/>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6107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AD64E1-36AF-47EA-A18D-12EC4648926E}"/>
              </a:ext>
            </a:extLst>
          </p:cNvPr>
          <p:cNvSpPr>
            <a:spLocks noGrp="1"/>
          </p:cNvSpPr>
          <p:nvPr>
            <p:ph type="body" sz="quarter" idx="10"/>
          </p:nvPr>
        </p:nvSpPr>
        <p:spPr>
          <a:xfrm>
            <a:off x="269239" y="1715406"/>
            <a:ext cx="11653523" cy="2824159"/>
          </a:xfrm>
        </p:spPr>
        <p:txBody>
          <a:bodyPr/>
          <a:lstStyle/>
          <a:p>
            <a:pPr marL="0" indent="0">
              <a:buNone/>
            </a:pPr>
            <a:r>
              <a:rPr lang="en-US" sz="2353" dirty="0" err="1">
                <a:latin typeface="Segoe UI Semibold" panose="020B0702040204020203" pitchFamily="34" charset="0"/>
                <a:cs typeface="Segoe UI Semibold" panose="020B0702040204020203" pitchFamily="34" charset="0"/>
              </a:rPr>
              <a:t>BotBuilder</a:t>
            </a:r>
            <a:r>
              <a:rPr lang="en-US" sz="2353" dirty="0">
                <a:latin typeface="Segoe UI Semibold" panose="020B0702040204020203" pitchFamily="34" charset="0"/>
                <a:cs typeface="Segoe UI Semibold" panose="020B0702040204020203" pitchFamily="34" charset="0"/>
              </a:rPr>
              <a:t> SDK is a </a:t>
            </a:r>
            <a:br>
              <a:rPr lang="en-US" sz="2353" dirty="0">
                <a:latin typeface="Segoe UI Semibold" panose="020B0702040204020203" pitchFamily="34" charset="0"/>
                <a:cs typeface="Segoe UI Semibold" panose="020B0702040204020203" pitchFamily="34" charset="0"/>
              </a:rPr>
            </a:br>
            <a:r>
              <a:rPr lang="en-US" sz="2353" dirty="0">
                <a:latin typeface="Segoe UI Semibold" panose="020B0702040204020203" pitchFamily="34" charset="0"/>
                <a:cs typeface="Segoe UI Semibold" panose="020B0702040204020203" pitchFamily="34" charset="0"/>
              </a:rPr>
              <a:t>developer focused solution</a:t>
            </a:r>
          </a:p>
          <a:p>
            <a:pPr marL="283233" indent="-283233"/>
            <a:r>
              <a:rPr lang="en-US" sz="2353" dirty="0">
                <a:latin typeface="+mn-lt"/>
              </a:rPr>
              <a:t>Open-Source</a:t>
            </a:r>
          </a:p>
          <a:p>
            <a:pPr marL="283233" indent="-283233"/>
            <a:r>
              <a:rPr lang="en-US" sz="2353" dirty="0">
                <a:latin typeface="+mn-lt"/>
              </a:rPr>
              <a:t>250k+ Developers</a:t>
            </a:r>
          </a:p>
          <a:p>
            <a:pPr marL="0" indent="0">
              <a:buNone/>
            </a:pPr>
            <a:endParaRPr lang="en-US" sz="2353" dirty="0">
              <a:latin typeface="+mn-lt"/>
            </a:endParaRPr>
          </a:p>
          <a:p>
            <a:pPr marL="0" indent="0">
              <a:buNone/>
            </a:pPr>
            <a:r>
              <a:rPr lang="en-US" sz="2353" dirty="0" err="1">
                <a:latin typeface="Segoe UI Semibold" panose="020B0702040204020203" pitchFamily="34" charset="0"/>
                <a:cs typeface="Segoe UI Semibold" panose="020B0702040204020203" pitchFamily="34" charset="0"/>
              </a:rPr>
              <a:t>BotBuilder</a:t>
            </a:r>
            <a:r>
              <a:rPr lang="en-US" sz="2353" dirty="0">
                <a:latin typeface="Segoe UI Semibold" panose="020B0702040204020203" pitchFamily="34" charset="0"/>
                <a:cs typeface="Segoe UI Semibold" panose="020B0702040204020203" pitchFamily="34" charset="0"/>
              </a:rPr>
              <a:t> SDK V4</a:t>
            </a:r>
          </a:p>
          <a:p>
            <a:pPr marL="283233" indent="-283233"/>
            <a:r>
              <a:rPr lang="en-US" sz="2353" dirty="0">
                <a:latin typeface="+mn-lt"/>
              </a:rPr>
              <a:t>Now GA</a:t>
            </a:r>
          </a:p>
        </p:txBody>
      </p:sp>
      <p:sp>
        <p:nvSpPr>
          <p:cNvPr id="2" name="Title 1">
            <a:extLst>
              <a:ext uri="{FF2B5EF4-FFF2-40B4-BE49-F238E27FC236}">
                <a16:creationId xmlns:a16="http://schemas.microsoft.com/office/drawing/2014/main" id="{5B36A945-FB76-4BC0-9DAD-69607F0E691C}"/>
              </a:ext>
            </a:extLst>
          </p:cNvPr>
          <p:cNvSpPr>
            <a:spLocks noGrp="1"/>
          </p:cNvSpPr>
          <p:nvPr>
            <p:ph type="title"/>
          </p:nvPr>
        </p:nvSpPr>
        <p:spPr/>
        <p:txBody>
          <a:bodyPr/>
          <a:lstStyle/>
          <a:p>
            <a:r>
              <a:rPr lang="it-IT" dirty="0">
                <a:gradFill>
                  <a:gsLst>
                    <a:gs pos="1250">
                      <a:srgbClr val="353535"/>
                    </a:gs>
                    <a:gs pos="100000">
                      <a:srgbClr val="353535"/>
                    </a:gs>
                  </a:gsLst>
                  <a:lin ang="5400000" scaled="0"/>
                </a:gradFill>
              </a:rPr>
              <a:t>BotBuilder SDK</a:t>
            </a:r>
            <a:endParaRPr lang="en-US" dirty="0"/>
          </a:p>
        </p:txBody>
      </p:sp>
      <p:grpSp>
        <p:nvGrpSpPr>
          <p:cNvPr id="5" name="Group 4">
            <a:extLst>
              <a:ext uri="{FF2B5EF4-FFF2-40B4-BE49-F238E27FC236}">
                <a16:creationId xmlns:a16="http://schemas.microsoft.com/office/drawing/2014/main" id="{D037F244-5543-4F5E-B19C-80B3B17B1C3A}"/>
              </a:ext>
            </a:extLst>
          </p:cNvPr>
          <p:cNvGrpSpPr/>
          <p:nvPr/>
        </p:nvGrpSpPr>
        <p:grpSpPr>
          <a:xfrm>
            <a:off x="269239" y="4773639"/>
            <a:ext cx="5593893" cy="1613875"/>
            <a:chOff x="274637" y="4868863"/>
            <a:chExt cx="5706062" cy="1646237"/>
          </a:xfrm>
        </p:grpSpPr>
        <p:sp>
          <p:nvSpPr>
            <p:cNvPr id="7" name="TextBox 6">
              <a:extLst>
                <a:ext uri="{FF2B5EF4-FFF2-40B4-BE49-F238E27FC236}">
                  <a16:creationId xmlns:a16="http://schemas.microsoft.com/office/drawing/2014/main" id="{BA7B8185-D7E3-4093-8BB4-4CC7A1CA1DF6}"/>
                </a:ext>
              </a:extLst>
            </p:cNvPr>
            <p:cNvSpPr txBox="1"/>
            <p:nvPr/>
          </p:nvSpPr>
          <p:spPr>
            <a:xfrm>
              <a:off x="3155298" y="4868863"/>
              <a:ext cx="2825401" cy="960251"/>
            </a:xfrm>
            <a:prstGeom prst="rect">
              <a:avLst/>
            </a:prstGeom>
            <a:solidFill>
              <a:schemeClr val="accent1"/>
            </a:solidFill>
          </p:spPr>
          <p:txBody>
            <a:bodyPr wrap="square" lIns="179285" tIns="143428" rIns="179285" bIns="143428" rtlCol="0">
              <a:spAutoFit/>
            </a:bodyPr>
            <a:lstStyle/>
            <a:p>
              <a:pPr algn="ctr" defTabSz="1043394">
                <a:lnSpc>
                  <a:spcPct val="90000"/>
                </a:lnSpc>
              </a:pPr>
              <a:r>
                <a:rPr lang="en-US" sz="2353" dirty="0">
                  <a:gradFill>
                    <a:gsLst>
                      <a:gs pos="2917">
                        <a:srgbClr val="FFFFFF"/>
                      </a:gs>
                      <a:gs pos="30000">
                        <a:srgbClr val="FFFFFF"/>
                      </a:gs>
                    </a:gsLst>
                    <a:lin ang="5400000" scaled="0"/>
                  </a:gradFill>
                  <a:latin typeface="Segoe UI Semilight"/>
                </a:rPr>
                <a:t>Thriving Ecosystem</a:t>
              </a:r>
            </a:p>
          </p:txBody>
        </p:sp>
        <p:sp>
          <p:nvSpPr>
            <p:cNvPr id="17" name="TextBox 16">
              <a:extLst>
                <a:ext uri="{FF2B5EF4-FFF2-40B4-BE49-F238E27FC236}">
                  <a16:creationId xmlns:a16="http://schemas.microsoft.com/office/drawing/2014/main" id="{A5F793B5-EDAA-4242-ADBE-F8E913CDBE7F}"/>
                </a:ext>
              </a:extLst>
            </p:cNvPr>
            <p:cNvSpPr txBox="1"/>
            <p:nvPr/>
          </p:nvSpPr>
          <p:spPr>
            <a:xfrm>
              <a:off x="274637" y="4868863"/>
              <a:ext cx="2825401" cy="960263"/>
            </a:xfrm>
            <a:prstGeom prst="rect">
              <a:avLst/>
            </a:prstGeom>
            <a:solidFill>
              <a:schemeClr val="accent1"/>
            </a:solidFill>
          </p:spPr>
          <p:txBody>
            <a:bodyPr wrap="square" lIns="179285" tIns="143428" rIns="179285" bIns="143428" rtlCol="0">
              <a:spAutoFit/>
            </a:bodyPr>
            <a:lstStyle/>
            <a:p>
              <a:pPr algn="ctr" defTabSz="1043394">
                <a:lnSpc>
                  <a:spcPct val="90000"/>
                </a:lnSpc>
              </a:pPr>
              <a:r>
                <a:rPr lang="en-US" sz="2353" dirty="0">
                  <a:gradFill>
                    <a:gsLst>
                      <a:gs pos="2917">
                        <a:srgbClr val="FFFFFF"/>
                      </a:gs>
                      <a:gs pos="30000">
                        <a:srgbClr val="FFFFFF"/>
                      </a:gs>
                    </a:gsLst>
                    <a:lin ang="5400000" scaled="0"/>
                  </a:gradFill>
                  <a:latin typeface="Segoe UI Semilight"/>
                </a:rPr>
                <a:t>Open </a:t>
              </a:r>
              <a:br>
                <a:rPr lang="en-US" sz="2353" dirty="0">
                  <a:gradFill>
                    <a:gsLst>
                      <a:gs pos="2917">
                        <a:srgbClr val="FFFFFF"/>
                      </a:gs>
                      <a:gs pos="30000">
                        <a:srgbClr val="FFFFFF"/>
                      </a:gs>
                    </a:gsLst>
                    <a:lin ang="5400000" scaled="0"/>
                  </a:gradFill>
                  <a:latin typeface="Segoe UI Semilight"/>
                </a:rPr>
              </a:br>
              <a:r>
                <a:rPr lang="en-US" sz="2353" dirty="0">
                  <a:gradFill>
                    <a:gsLst>
                      <a:gs pos="2917">
                        <a:srgbClr val="FFFFFF"/>
                      </a:gs>
                      <a:gs pos="30000">
                        <a:srgbClr val="FFFFFF"/>
                      </a:gs>
                    </a:gsLst>
                    <a:lin ang="5400000" scaled="0"/>
                  </a:gradFill>
                  <a:latin typeface="Segoe UI Semilight"/>
                </a:rPr>
                <a:t>Source</a:t>
              </a:r>
            </a:p>
          </p:txBody>
        </p:sp>
        <p:sp>
          <p:nvSpPr>
            <p:cNvPr id="18" name="TextBox 17">
              <a:extLst>
                <a:ext uri="{FF2B5EF4-FFF2-40B4-BE49-F238E27FC236}">
                  <a16:creationId xmlns:a16="http://schemas.microsoft.com/office/drawing/2014/main" id="{D46E35E5-7F7A-41E1-8E08-BC229A183C08}"/>
                </a:ext>
              </a:extLst>
            </p:cNvPr>
            <p:cNvSpPr txBox="1"/>
            <p:nvPr/>
          </p:nvSpPr>
          <p:spPr>
            <a:xfrm>
              <a:off x="274638" y="5887236"/>
              <a:ext cx="5706061" cy="627864"/>
            </a:xfrm>
            <a:prstGeom prst="rect">
              <a:avLst/>
            </a:prstGeom>
            <a:solidFill>
              <a:schemeClr val="tx2"/>
            </a:solidFill>
          </p:spPr>
          <p:txBody>
            <a:bodyPr wrap="square" lIns="179285" tIns="143428" rIns="179285" bIns="143428" rtlCol="0">
              <a:spAutoFit/>
            </a:bodyPr>
            <a:lstStyle/>
            <a:p>
              <a:pPr algn="ctr" defTabSz="1043394">
                <a:lnSpc>
                  <a:spcPct val="90000"/>
                </a:lnSpc>
              </a:pPr>
              <a:r>
                <a:rPr lang="en-US" sz="2353" dirty="0">
                  <a:gradFill>
                    <a:gsLst>
                      <a:gs pos="2917">
                        <a:srgbClr val="FFFFFF"/>
                      </a:gs>
                      <a:gs pos="30000">
                        <a:srgbClr val="FFFFFF"/>
                      </a:gs>
                    </a:gsLst>
                    <a:lin ang="5400000" scaled="0"/>
                  </a:gradFill>
                  <a:latin typeface="Segoe UI Semilight"/>
                </a:rPr>
                <a:t>Community Engagement</a:t>
              </a:r>
            </a:p>
          </p:txBody>
        </p:sp>
      </p:grpSp>
      <p:grpSp>
        <p:nvGrpSpPr>
          <p:cNvPr id="10" name="Group 9">
            <a:extLst>
              <a:ext uri="{FF2B5EF4-FFF2-40B4-BE49-F238E27FC236}">
                <a16:creationId xmlns:a16="http://schemas.microsoft.com/office/drawing/2014/main" id="{27041D86-3AE3-48BF-A296-09C6104E4A72}"/>
              </a:ext>
            </a:extLst>
          </p:cNvPr>
          <p:cNvGrpSpPr/>
          <p:nvPr/>
        </p:nvGrpSpPr>
        <p:grpSpPr>
          <a:xfrm>
            <a:off x="6544213" y="1111294"/>
            <a:ext cx="5028863" cy="1869495"/>
            <a:chOff x="5554253" y="1180756"/>
            <a:chExt cx="6425022" cy="2388523"/>
          </a:xfrm>
        </p:grpSpPr>
        <p:pic>
          <p:nvPicPr>
            <p:cNvPr id="1036" name="Picture 12" descr="Image result for node js">
              <a:extLst>
                <a:ext uri="{FF2B5EF4-FFF2-40B4-BE49-F238E27FC236}">
                  <a16:creationId xmlns:a16="http://schemas.microsoft.com/office/drawing/2014/main" id="{EEE88F82-DAA1-499E-853E-5D8359596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253" y="2322997"/>
              <a:ext cx="1919780" cy="11742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java logo">
              <a:extLst>
                <a:ext uri="{FF2B5EF4-FFF2-40B4-BE49-F238E27FC236}">
                  <a16:creationId xmlns:a16="http://schemas.microsoft.com/office/drawing/2014/main" id="{636E6FA6-03B9-4E6C-9A98-EC18D8442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3862" y="1983170"/>
              <a:ext cx="865413" cy="1586109"/>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791D7EEC-E379-4F9E-90C8-35663A207A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5743" y="1180756"/>
              <a:ext cx="2736836" cy="808370"/>
            </a:xfrm>
            <a:prstGeom prst="rect">
              <a:avLst/>
            </a:prstGeom>
          </p:spPr>
        </p:pic>
        <p:pic>
          <p:nvPicPr>
            <p:cNvPr id="13" name="Picture 12">
              <a:extLst>
                <a:ext uri="{FF2B5EF4-FFF2-40B4-BE49-F238E27FC236}">
                  <a16:creationId xmlns:a16="http://schemas.microsoft.com/office/drawing/2014/main" id="{DFA7EEA9-85BB-46E4-A5F3-AB75E8E41A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8102" y="2247256"/>
              <a:ext cx="1102020" cy="1057939"/>
            </a:xfrm>
            <a:prstGeom prst="rect">
              <a:avLst/>
            </a:prstGeom>
          </p:spPr>
        </p:pic>
        <p:pic>
          <p:nvPicPr>
            <p:cNvPr id="1048" name="Picture 24" descr="Image result for javascript logo">
              <a:extLst>
                <a:ext uri="{FF2B5EF4-FFF2-40B4-BE49-F238E27FC236}">
                  <a16:creationId xmlns:a16="http://schemas.microsoft.com/office/drawing/2014/main" id="{784B5F0F-4F66-4A35-8F6D-AA7291F0E7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7774" y="2057677"/>
              <a:ext cx="1296588" cy="129658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github logo">
              <a:extLst>
                <a:ext uri="{FF2B5EF4-FFF2-40B4-BE49-F238E27FC236}">
                  <a16:creationId xmlns:a16="http://schemas.microsoft.com/office/drawing/2014/main" id="{2AA81D6D-4D24-46AC-8500-044152D63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2683" y="1235779"/>
              <a:ext cx="1944680" cy="508046"/>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F099A437-E9C9-4416-80F1-82AAAF2B842B}"/>
              </a:ext>
            </a:extLst>
          </p:cNvPr>
          <p:cNvPicPr>
            <a:picLocks noChangeAspect="1"/>
          </p:cNvPicPr>
          <p:nvPr/>
        </p:nvPicPr>
        <p:blipFill>
          <a:blip r:embed="rId10"/>
          <a:stretch>
            <a:fillRect/>
          </a:stretch>
        </p:blipFill>
        <p:spPr>
          <a:xfrm>
            <a:off x="7121901" y="3340211"/>
            <a:ext cx="3873487" cy="3058016"/>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spTree>
    <p:extLst>
      <p:ext uri="{BB962C8B-B14F-4D97-AF65-F5344CB8AC3E}">
        <p14:creationId xmlns:p14="http://schemas.microsoft.com/office/powerpoint/2010/main" val="2768811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10"/>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4.4192E-6 -0.04494 L 4.4192E-6 2.41943E-6 " pathEditMode="relative" rAng="0" ptsTypes="AA">
                                      <p:cBhvr>
                                        <p:cTn id="14" dur="600" fill="hold"/>
                                        <p:tgtEl>
                                          <p:spTgt spid="4"/>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FFC831-3276-4AD1-A855-73BF41B1AFE3}"/>
              </a:ext>
            </a:extLst>
          </p:cNvPr>
          <p:cNvSpPr/>
          <p:nvPr/>
        </p:nvSpPr>
        <p:spPr bwMode="auto">
          <a:xfrm>
            <a:off x="1" y="2587386"/>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2E9CECA7-9B47-4531-BEFE-DA850695E20A}"/>
              </a:ext>
            </a:extLst>
          </p:cNvPr>
          <p:cNvSpPr>
            <a:spLocks noGrp="1"/>
          </p:cNvSpPr>
          <p:nvPr>
            <p:ph type="title"/>
          </p:nvPr>
        </p:nvSpPr>
        <p:spPr/>
        <p:txBody>
          <a:bodyPr/>
          <a:lstStyle/>
          <a:p>
            <a:r>
              <a:rPr lang="en-US" dirty="0">
                <a:gradFill>
                  <a:gsLst>
                    <a:gs pos="1250">
                      <a:srgbClr val="353535"/>
                    </a:gs>
                    <a:gs pos="100000">
                      <a:srgbClr val="353535"/>
                    </a:gs>
                  </a:gsLst>
                  <a:lin ang="5400000" scaled="0"/>
                </a:gradFill>
              </a:rPr>
              <a:t>Open Source on Git Hub</a:t>
            </a:r>
            <a:br>
              <a:rPr lang="en-US" dirty="0">
                <a:gradFill>
                  <a:gsLst>
                    <a:gs pos="1250">
                      <a:srgbClr val="353535"/>
                    </a:gs>
                    <a:gs pos="100000">
                      <a:srgbClr val="353535"/>
                    </a:gs>
                  </a:gsLst>
                  <a:lin ang="5400000" scaled="0"/>
                </a:gradFill>
              </a:rPr>
            </a:br>
            <a:endParaRPr lang="en-US" dirty="0"/>
          </a:p>
        </p:txBody>
      </p:sp>
      <p:pic>
        <p:nvPicPr>
          <p:cNvPr id="2" name="Picture 1">
            <a:extLst>
              <a:ext uri="{FF2B5EF4-FFF2-40B4-BE49-F238E27FC236}">
                <a16:creationId xmlns:a16="http://schemas.microsoft.com/office/drawing/2014/main" id="{F3483750-DAA6-44E5-B7DD-FC84BB1EDDCD}"/>
              </a:ext>
            </a:extLst>
          </p:cNvPr>
          <p:cNvPicPr>
            <a:picLocks noChangeAspect="1"/>
          </p:cNvPicPr>
          <p:nvPr/>
        </p:nvPicPr>
        <p:blipFill>
          <a:blip r:embed="rId3"/>
          <a:stretch>
            <a:fillRect/>
          </a:stretch>
        </p:blipFill>
        <p:spPr>
          <a:xfrm>
            <a:off x="1184085" y="1087826"/>
            <a:ext cx="9984385" cy="5358790"/>
          </a:xfrm>
          <a:prstGeom prst="rect">
            <a:avLst/>
          </a:prstGeom>
        </p:spPr>
      </p:pic>
      <p:sp>
        <p:nvSpPr>
          <p:cNvPr id="6" name="Rectangle 5">
            <a:extLst>
              <a:ext uri="{FF2B5EF4-FFF2-40B4-BE49-F238E27FC236}">
                <a16:creationId xmlns:a16="http://schemas.microsoft.com/office/drawing/2014/main" id="{2FE59727-9DE9-46E1-8F55-4F54C4254723}"/>
              </a:ext>
            </a:extLst>
          </p:cNvPr>
          <p:cNvSpPr/>
          <p:nvPr/>
        </p:nvSpPr>
        <p:spPr>
          <a:xfrm>
            <a:off x="538934" y="6383629"/>
            <a:ext cx="4785191" cy="406576"/>
          </a:xfrm>
          <a:prstGeom prst="rect">
            <a:avLst/>
          </a:prstGeom>
        </p:spPr>
        <p:txBody>
          <a:bodyPr wrap="none">
            <a:spAutoFit/>
          </a:bodyPr>
          <a:lstStyle/>
          <a:p>
            <a:pPr defTabSz="1043394"/>
            <a:r>
              <a:rPr lang="en-US" sz="2054" dirty="0">
                <a:solidFill>
                  <a:srgbClr val="353535"/>
                </a:solidFill>
                <a:latin typeface="Segoe UI Semilight"/>
                <a:hlinkClick r:id="rId4"/>
              </a:rPr>
              <a:t>https://github.com/Microsoft/BotBuilder</a:t>
            </a:r>
            <a:r>
              <a:rPr lang="en-US" sz="2054" dirty="0">
                <a:solidFill>
                  <a:srgbClr val="353535"/>
                </a:solidFill>
                <a:latin typeface="Segoe UI Semilight"/>
              </a:rPr>
              <a:t> </a:t>
            </a:r>
          </a:p>
        </p:txBody>
      </p:sp>
    </p:spTree>
    <p:extLst>
      <p:ext uri="{BB962C8B-B14F-4D97-AF65-F5344CB8AC3E}">
        <p14:creationId xmlns:p14="http://schemas.microsoft.com/office/powerpoint/2010/main" val="3922565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BA9A6E-D02E-4E43-AB8C-62152C1A1CC9}"/>
              </a:ext>
            </a:extLst>
          </p:cNvPr>
          <p:cNvSpPr>
            <a:spLocks noGrp="1"/>
          </p:cNvSpPr>
          <p:nvPr>
            <p:ph type="title"/>
          </p:nvPr>
        </p:nvSpPr>
        <p:spPr>
          <a:xfrm>
            <a:off x="269241" y="289957"/>
            <a:ext cx="11655840" cy="899537"/>
          </a:xfrm>
        </p:spPr>
        <p:txBody>
          <a:bodyPr/>
          <a:lstStyle/>
          <a:p>
            <a:r>
              <a:rPr lang="en-US" dirty="0"/>
              <a:t>Bot Framework Emulator</a:t>
            </a:r>
          </a:p>
        </p:txBody>
      </p:sp>
      <p:pic>
        <p:nvPicPr>
          <p:cNvPr id="4" name="Picture 3">
            <a:extLst>
              <a:ext uri="{FF2B5EF4-FFF2-40B4-BE49-F238E27FC236}">
                <a16:creationId xmlns:a16="http://schemas.microsoft.com/office/drawing/2014/main" id="{C4E11727-6F00-4A97-821F-CAFFA548BAD6}"/>
              </a:ext>
            </a:extLst>
          </p:cNvPr>
          <p:cNvPicPr>
            <a:picLocks noChangeAspect="1"/>
          </p:cNvPicPr>
          <p:nvPr/>
        </p:nvPicPr>
        <p:blipFill>
          <a:blip r:embed="rId2"/>
          <a:stretch>
            <a:fillRect/>
          </a:stretch>
        </p:blipFill>
        <p:spPr>
          <a:xfrm>
            <a:off x="2226924" y="959336"/>
            <a:ext cx="8492298" cy="5283337"/>
          </a:xfrm>
          <a:prstGeom prst="rect">
            <a:avLst/>
          </a:prstGeom>
        </p:spPr>
      </p:pic>
      <p:sp>
        <p:nvSpPr>
          <p:cNvPr id="5" name="Rectangle 4">
            <a:extLst>
              <a:ext uri="{FF2B5EF4-FFF2-40B4-BE49-F238E27FC236}">
                <a16:creationId xmlns:a16="http://schemas.microsoft.com/office/drawing/2014/main" id="{8D1E67C9-FA6F-4335-901D-D57958E921FD}"/>
              </a:ext>
            </a:extLst>
          </p:cNvPr>
          <p:cNvSpPr/>
          <p:nvPr/>
        </p:nvSpPr>
        <p:spPr>
          <a:xfrm>
            <a:off x="269241" y="6269197"/>
            <a:ext cx="8042900" cy="406576"/>
          </a:xfrm>
          <a:prstGeom prst="rect">
            <a:avLst/>
          </a:prstGeom>
        </p:spPr>
        <p:txBody>
          <a:bodyPr wrap="square">
            <a:spAutoFit/>
          </a:bodyPr>
          <a:lstStyle/>
          <a:p>
            <a:pPr defTabSz="1043394"/>
            <a:r>
              <a:rPr lang="en-US" sz="2054" dirty="0">
                <a:solidFill>
                  <a:srgbClr val="353535"/>
                </a:solidFill>
                <a:latin typeface="Segoe UI Semilight"/>
                <a:hlinkClick r:id="rId3"/>
              </a:rPr>
              <a:t>https://github.com/microsoft/botframework-emulator</a:t>
            </a:r>
            <a:r>
              <a:rPr lang="en-US" sz="2054" dirty="0">
                <a:solidFill>
                  <a:srgbClr val="353535"/>
                </a:solidFill>
                <a:latin typeface="Segoe UI Semilight"/>
              </a:rPr>
              <a:t> </a:t>
            </a:r>
          </a:p>
        </p:txBody>
      </p:sp>
    </p:spTree>
    <p:extLst>
      <p:ext uri="{BB962C8B-B14F-4D97-AF65-F5344CB8AC3E}">
        <p14:creationId xmlns:p14="http://schemas.microsoft.com/office/powerpoint/2010/main" val="33680477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818A-E9D4-42AB-91B9-3AD89512F8C8}"/>
              </a:ext>
            </a:extLst>
          </p:cNvPr>
          <p:cNvSpPr>
            <a:spLocks noGrp="1"/>
          </p:cNvSpPr>
          <p:nvPr>
            <p:ph type="title"/>
          </p:nvPr>
        </p:nvSpPr>
        <p:spPr/>
        <p:txBody>
          <a:bodyPr/>
          <a:lstStyle/>
          <a:p>
            <a:r>
              <a:rPr lang="en-US" dirty="0"/>
              <a:t>Lots of Samples!</a:t>
            </a:r>
          </a:p>
        </p:txBody>
      </p:sp>
      <p:pic>
        <p:nvPicPr>
          <p:cNvPr id="4" name="Picture 3">
            <a:extLst>
              <a:ext uri="{FF2B5EF4-FFF2-40B4-BE49-F238E27FC236}">
                <a16:creationId xmlns:a16="http://schemas.microsoft.com/office/drawing/2014/main" id="{BB15ADA8-4FBB-42F3-AED7-CEEDE25C844F}"/>
              </a:ext>
            </a:extLst>
          </p:cNvPr>
          <p:cNvPicPr>
            <a:picLocks noChangeAspect="1"/>
          </p:cNvPicPr>
          <p:nvPr/>
        </p:nvPicPr>
        <p:blipFill rotWithShape="1">
          <a:blip r:embed="rId2"/>
          <a:srcRect b="12909"/>
          <a:stretch/>
        </p:blipFill>
        <p:spPr>
          <a:xfrm>
            <a:off x="428963" y="1584507"/>
            <a:ext cx="11549636" cy="4482629"/>
          </a:xfrm>
          <a:prstGeom prst="rect">
            <a:avLst/>
          </a:prstGeom>
        </p:spPr>
      </p:pic>
      <p:sp>
        <p:nvSpPr>
          <p:cNvPr id="5" name="Rectangle 4">
            <a:extLst>
              <a:ext uri="{FF2B5EF4-FFF2-40B4-BE49-F238E27FC236}">
                <a16:creationId xmlns:a16="http://schemas.microsoft.com/office/drawing/2014/main" id="{A944C9B9-CFEA-4B0B-B4F7-4737577347E6}"/>
              </a:ext>
            </a:extLst>
          </p:cNvPr>
          <p:cNvSpPr/>
          <p:nvPr/>
        </p:nvSpPr>
        <p:spPr>
          <a:xfrm>
            <a:off x="338056" y="6270589"/>
            <a:ext cx="5830233" cy="406576"/>
          </a:xfrm>
          <a:prstGeom prst="rect">
            <a:avLst/>
          </a:prstGeom>
        </p:spPr>
        <p:txBody>
          <a:bodyPr wrap="none">
            <a:spAutoFit/>
          </a:bodyPr>
          <a:lstStyle/>
          <a:p>
            <a:pPr defTabSz="1043394"/>
            <a:r>
              <a:rPr lang="en-US" sz="2054" dirty="0">
                <a:solidFill>
                  <a:srgbClr val="353535"/>
                </a:solidFill>
                <a:latin typeface="Segoe UI Semilight"/>
                <a:hlinkClick r:id="rId3"/>
              </a:rPr>
              <a:t>https://github.com/Microsoft/BotBuilder-Samples</a:t>
            </a:r>
            <a:r>
              <a:rPr lang="en-US" sz="2054" dirty="0">
                <a:solidFill>
                  <a:srgbClr val="353535"/>
                </a:solidFill>
                <a:latin typeface="Segoe UI Semilight"/>
              </a:rPr>
              <a:t> </a:t>
            </a:r>
          </a:p>
        </p:txBody>
      </p:sp>
    </p:spTree>
    <p:extLst>
      <p:ext uri="{BB962C8B-B14F-4D97-AF65-F5344CB8AC3E}">
        <p14:creationId xmlns:p14="http://schemas.microsoft.com/office/powerpoint/2010/main" val="37302508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401D-2127-463F-ADE7-35E52835FC8D}"/>
              </a:ext>
            </a:extLst>
          </p:cNvPr>
          <p:cNvSpPr>
            <a:spLocks noGrp="1"/>
          </p:cNvSpPr>
          <p:nvPr>
            <p:ph type="title"/>
          </p:nvPr>
        </p:nvSpPr>
        <p:spPr>
          <a:xfrm>
            <a:off x="269241" y="289956"/>
            <a:ext cx="4370705" cy="2380867"/>
          </a:xfrm>
        </p:spPr>
        <p:txBody>
          <a:bodyPr/>
          <a:lstStyle/>
          <a:p>
            <a:pPr algn="ctr"/>
            <a:r>
              <a:rPr lang="en-US" dirty="0"/>
              <a:t>26 use cases covered</a:t>
            </a:r>
          </a:p>
        </p:txBody>
      </p:sp>
      <p:pic>
        <p:nvPicPr>
          <p:cNvPr id="3" name="Picture 2">
            <a:extLst>
              <a:ext uri="{FF2B5EF4-FFF2-40B4-BE49-F238E27FC236}">
                <a16:creationId xmlns:a16="http://schemas.microsoft.com/office/drawing/2014/main" id="{EA4BC7B1-809F-45BD-8D05-F2F9EE392A04}"/>
              </a:ext>
            </a:extLst>
          </p:cNvPr>
          <p:cNvPicPr>
            <a:picLocks noChangeAspect="1"/>
          </p:cNvPicPr>
          <p:nvPr/>
        </p:nvPicPr>
        <p:blipFill>
          <a:blip r:embed="rId2"/>
          <a:stretch>
            <a:fillRect/>
          </a:stretch>
        </p:blipFill>
        <p:spPr>
          <a:xfrm>
            <a:off x="4702388" y="487"/>
            <a:ext cx="7572365" cy="6857027"/>
          </a:xfrm>
          <a:prstGeom prst="rect">
            <a:avLst/>
          </a:prstGeom>
        </p:spPr>
      </p:pic>
    </p:spTree>
    <p:extLst>
      <p:ext uri="{BB962C8B-B14F-4D97-AF65-F5344CB8AC3E}">
        <p14:creationId xmlns:p14="http://schemas.microsoft.com/office/powerpoint/2010/main" val="36380086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41223-2BA3-4207-A9A7-5237E4991202}"/>
              </a:ext>
            </a:extLst>
          </p:cNvPr>
          <p:cNvSpPr>
            <a:spLocks noGrp="1"/>
          </p:cNvSpPr>
          <p:nvPr>
            <p:ph type="title"/>
          </p:nvPr>
        </p:nvSpPr>
        <p:spPr>
          <a:xfrm>
            <a:off x="269241" y="289957"/>
            <a:ext cx="11655840" cy="899537"/>
          </a:xfrm>
        </p:spPr>
        <p:txBody>
          <a:bodyPr/>
          <a:lstStyle/>
          <a:p>
            <a:r>
              <a:rPr lang="en-US"/>
              <a:t>Automation tools</a:t>
            </a:r>
            <a:endParaRPr lang="en-US" dirty="0"/>
          </a:p>
        </p:txBody>
      </p:sp>
      <p:pic>
        <p:nvPicPr>
          <p:cNvPr id="3" name="Picture 2">
            <a:extLst>
              <a:ext uri="{FF2B5EF4-FFF2-40B4-BE49-F238E27FC236}">
                <a16:creationId xmlns:a16="http://schemas.microsoft.com/office/drawing/2014/main" id="{045C354C-BBED-4A71-9B2A-699FA6DBC5C7}"/>
              </a:ext>
            </a:extLst>
          </p:cNvPr>
          <p:cNvPicPr>
            <a:picLocks noChangeAspect="1"/>
          </p:cNvPicPr>
          <p:nvPr/>
        </p:nvPicPr>
        <p:blipFill>
          <a:blip r:embed="rId3"/>
          <a:stretch>
            <a:fillRect/>
          </a:stretch>
        </p:blipFill>
        <p:spPr>
          <a:xfrm>
            <a:off x="1702585" y="1124465"/>
            <a:ext cx="8786831" cy="5460697"/>
          </a:xfrm>
          <a:prstGeom prst="rect">
            <a:avLst/>
          </a:prstGeom>
        </p:spPr>
      </p:pic>
    </p:spTree>
    <p:extLst>
      <p:ext uri="{BB962C8B-B14F-4D97-AF65-F5344CB8AC3E}">
        <p14:creationId xmlns:p14="http://schemas.microsoft.com/office/powerpoint/2010/main" val="8096955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DEVELOPMENT ENVIRONMENT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56C818-E742-4BB3-BD4C-1CD3476FF221}"/>
              </a:ext>
            </a:extLst>
          </p:cNvPr>
          <p:cNvSpPr/>
          <p:nvPr/>
        </p:nvSpPr>
        <p:spPr bwMode="auto">
          <a:xfrm>
            <a:off x="8005465" y="210952"/>
            <a:ext cx="3726009" cy="6493234"/>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F241A8CE-91C3-4460-A4CC-7071A490F0B9}"/>
              </a:ext>
            </a:extLst>
          </p:cNvPr>
          <p:cNvSpPr/>
          <p:nvPr/>
        </p:nvSpPr>
        <p:spPr bwMode="auto">
          <a:xfrm>
            <a:off x="211764" y="5051645"/>
            <a:ext cx="7793700" cy="1652540"/>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135A6B6-DF24-407E-BE75-C4BEBAA3E748}"/>
              </a:ext>
            </a:extLst>
          </p:cNvPr>
          <p:cNvSpPr/>
          <p:nvPr/>
        </p:nvSpPr>
        <p:spPr bwMode="auto">
          <a:xfrm>
            <a:off x="211764" y="210952"/>
            <a:ext cx="7793700" cy="1365438"/>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0B8926FB-5DD6-4D2B-B420-6B5B95C612C7}"/>
              </a:ext>
            </a:extLst>
          </p:cNvPr>
          <p:cNvSpPr/>
          <p:nvPr/>
        </p:nvSpPr>
        <p:spPr bwMode="auto">
          <a:xfrm>
            <a:off x="211764" y="1576390"/>
            <a:ext cx="5236941" cy="3475255"/>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57239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BE7CFD6-A232-4965-AAAB-054A8D980A6B}"/>
              </a:ext>
            </a:extLst>
          </p:cNvPr>
          <p:cNvGrpSpPr/>
          <p:nvPr/>
        </p:nvGrpSpPr>
        <p:grpSpPr>
          <a:xfrm>
            <a:off x="1054247" y="1189494"/>
            <a:ext cx="9530614" cy="5392361"/>
            <a:chOff x="1840947" y="1097280"/>
            <a:chExt cx="9479916" cy="5700123"/>
          </a:xfrm>
        </p:grpSpPr>
        <p:pic>
          <p:nvPicPr>
            <p:cNvPr id="2" name="Picture 1">
              <a:extLst>
                <a:ext uri="{FF2B5EF4-FFF2-40B4-BE49-F238E27FC236}">
                  <a16:creationId xmlns:a16="http://schemas.microsoft.com/office/drawing/2014/main" id="{EA7B25DF-16CC-4608-B3A9-51BB41855706}"/>
                </a:ext>
              </a:extLst>
            </p:cNvPr>
            <p:cNvPicPr>
              <a:picLocks noChangeAspect="1"/>
            </p:cNvPicPr>
            <p:nvPr/>
          </p:nvPicPr>
          <p:blipFill rotWithShape="1">
            <a:blip r:embed="rId3"/>
            <a:srcRect l="412" b="945"/>
            <a:stretch/>
          </p:blipFill>
          <p:spPr>
            <a:xfrm>
              <a:off x="1840947" y="1097280"/>
              <a:ext cx="9479916" cy="5700123"/>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pic>
          <p:nvPicPr>
            <p:cNvPr id="3" name="Picture 2">
              <a:extLst>
                <a:ext uri="{FF2B5EF4-FFF2-40B4-BE49-F238E27FC236}">
                  <a16:creationId xmlns:a16="http://schemas.microsoft.com/office/drawing/2014/main" id="{2809EE2B-4688-4AA3-94E7-90E78DE55366}"/>
                </a:ext>
              </a:extLst>
            </p:cNvPr>
            <p:cNvPicPr>
              <a:picLocks noChangeAspect="1"/>
            </p:cNvPicPr>
            <p:nvPr/>
          </p:nvPicPr>
          <p:blipFill>
            <a:blip r:embed="rId4"/>
            <a:stretch>
              <a:fillRect/>
            </a:stretch>
          </p:blipFill>
          <p:spPr>
            <a:xfrm>
              <a:off x="7174081" y="3927815"/>
              <a:ext cx="3502807" cy="1051239"/>
            </a:xfrm>
            <a:prstGeom prst="rect">
              <a:avLst/>
            </a:prstGeom>
          </p:spPr>
        </p:pic>
        <p:pic>
          <p:nvPicPr>
            <p:cNvPr id="4" name="Picture 3">
              <a:extLst>
                <a:ext uri="{FF2B5EF4-FFF2-40B4-BE49-F238E27FC236}">
                  <a16:creationId xmlns:a16="http://schemas.microsoft.com/office/drawing/2014/main" id="{A255FA7D-ED90-4A0B-9CAF-2371A94E9E1D}"/>
                </a:ext>
              </a:extLst>
            </p:cNvPr>
            <p:cNvPicPr>
              <a:picLocks noChangeAspect="1"/>
            </p:cNvPicPr>
            <p:nvPr/>
          </p:nvPicPr>
          <p:blipFill>
            <a:blip r:embed="rId5"/>
            <a:stretch>
              <a:fillRect/>
            </a:stretch>
          </p:blipFill>
          <p:spPr>
            <a:xfrm>
              <a:off x="5437944" y="3943900"/>
              <a:ext cx="1736137" cy="1051239"/>
            </a:xfrm>
            <a:prstGeom prst="rect">
              <a:avLst/>
            </a:prstGeom>
          </p:spPr>
        </p:pic>
      </p:grpSp>
      <p:sp>
        <p:nvSpPr>
          <p:cNvPr id="8" name="Title 7">
            <a:extLst>
              <a:ext uri="{FF2B5EF4-FFF2-40B4-BE49-F238E27FC236}">
                <a16:creationId xmlns:a16="http://schemas.microsoft.com/office/drawing/2014/main" id="{CDBDF777-DCD0-4DB7-B701-2D37D7A34BB4}"/>
              </a:ext>
            </a:extLst>
          </p:cNvPr>
          <p:cNvSpPr>
            <a:spLocks noGrp="1"/>
          </p:cNvSpPr>
          <p:nvPr>
            <p:ph type="title"/>
          </p:nvPr>
        </p:nvSpPr>
        <p:spPr/>
        <p:txBody>
          <a:bodyPr/>
          <a:lstStyle/>
          <a:p>
            <a:r>
              <a:rPr lang="en-US" dirty="0"/>
              <a:t>Add channels to </a:t>
            </a:r>
            <a:r>
              <a:rPr lang="en-US"/>
              <a:t>your bot</a:t>
            </a:r>
            <a:endParaRPr lang="en-US" dirty="0"/>
          </a:p>
        </p:txBody>
      </p:sp>
    </p:spTree>
    <p:extLst>
      <p:ext uri="{BB962C8B-B14F-4D97-AF65-F5344CB8AC3E}">
        <p14:creationId xmlns:p14="http://schemas.microsoft.com/office/powerpoint/2010/main" val="1897685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BEF0-1BD1-440F-A2AF-33D23DE57B08}"/>
              </a:ext>
            </a:extLst>
          </p:cNvPr>
          <p:cNvSpPr>
            <a:spLocks noGrp="1"/>
          </p:cNvSpPr>
          <p:nvPr>
            <p:ph type="title"/>
          </p:nvPr>
        </p:nvSpPr>
        <p:spPr>
          <a:xfrm>
            <a:off x="269241" y="289957"/>
            <a:ext cx="2647492" cy="4406417"/>
          </a:xfrm>
        </p:spPr>
        <p:txBody>
          <a:bodyPr/>
          <a:lstStyle/>
          <a:p>
            <a:r>
              <a:rPr lang="en-US" dirty="0"/>
              <a:t>Register channel</a:t>
            </a:r>
          </a:p>
        </p:txBody>
      </p:sp>
      <p:pic>
        <p:nvPicPr>
          <p:cNvPr id="3" name="Picture 2">
            <a:extLst>
              <a:ext uri="{FF2B5EF4-FFF2-40B4-BE49-F238E27FC236}">
                <a16:creationId xmlns:a16="http://schemas.microsoft.com/office/drawing/2014/main" id="{0B752469-C452-4E0F-BD67-77ED995D0363}"/>
              </a:ext>
            </a:extLst>
          </p:cNvPr>
          <p:cNvPicPr>
            <a:picLocks noChangeAspect="1"/>
          </p:cNvPicPr>
          <p:nvPr/>
        </p:nvPicPr>
        <p:blipFill>
          <a:blip r:embed="rId2"/>
          <a:stretch>
            <a:fillRect/>
          </a:stretch>
        </p:blipFill>
        <p:spPr>
          <a:xfrm>
            <a:off x="2916733" y="61478"/>
            <a:ext cx="9218352" cy="6857027"/>
          </a:xfrm>
          <a:prstGeom prst="rect">
            <a:avLst/>
          </a:prstGeom>
        </p:spPr>
      </p:pic>
    </p:spTree>
    <p:extLst>
      <p:ext uri="{BB962C8B-B14F-4D97-AF65-F5344CB8AC3E}">
        <p14:creationId xmlns:p14="http://schemas.microsoft.com/office/powerpoint/2010/main" val="2675986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Rochester User Group Charter</a:t>
            </a:r>
          </a:p>
        </p:txBody>
      </p:sp>
      <p:sp>
        <p:nvSpPr>
          <p:cNvPr id="3" name="Text Placeholder 2"/>
          <p:cNvSpPr>
            <a:spLocks noGrp="1"/>
          </p:cNvSpPr>
          <p:nvPr>
            <p:ph type="body" sz="quarter" idx="10"/>
          </p:nvPr>
        </p:nvSpPr>
        <p:spPr>
          <a:xfrm>
            <a:off x="273211" y="1322249"/>
            <a:ext cx="11651870" cy="5180012"/>
          </a:xfrm>
        </p:spPr>
        <p:txBody>
          <a:bodyPr/>
          <a:lstStyle/>
          <a:p>
            <a:r>
              <a:rPr lang="en-US"/>
              <a:t>Cloud computing is a journey.  </a:t>
            </a:r>
          </a:p>
          <a:p>
            <a:r>
              <a:rPr lang="en-US"/>
              <a:t>This User Group exists to:</a:t>
            </a:r>
          </a:p>
          <a:p>
            <a:pPr marL="571390" indent="-571390">
              <a:buFont typeface="Arial" panose="020B0604020202020204" pitchFamily="34" charset="0"/>
              <a:buChar char="•"/>
            </a:pPr>
            <a:r>
              <a:rPr lang="en-US"/>
              <a:t>Serve a community of Azure enthusiasts</a:t>
            </a:r>
          </a:p>
          <a:p>
            <a:pPr marL="571390" indent="-571390">
              <a:buFont typeface="Arial" panose="020B0604020202020204" pitchFamily="34" charset="0"/>
              <a:buChar char="•"/>
            </a:pPr>
            <a:r>
              <a:rPr lang="en-US"/>
              <a:t>Demystify cloud computing concepts</a:t>
            </a:r>
          </a:p>
          <a:p>
            <a:pPr marL="571390" indent="-571390">
              <a:buFont typeface="Arial" panose="020B0604020202020204" pitchFamily="34" charset="0"/>
              <a:buChar char="•"/>
            </a:pPr>
            <a:r>
              <a:rPr lang="en-US"/>
              <a:t>Help accelerate your cloud journey</a:t>
            </a:r>
          </a:p>
          <a:p>
            <a:pPr marL="571390" indent="-571390">
              <a:buFont typeface="Arial" panose="020B0604020202020204" pitchFamily="34" charset="0"/>
              <a:buChar char="•"/>
            </a:pPr>
            <a:r>
              <a:rPr lang="en-US"/>
              <a:t>Stay current on Azure capabilities</a:t>
            </a:r>
          </a:p>
          <a:p>
            <a:pPr marL="571390" indent="-571390">
              <a:buFont typeface="Arial" panose="020B0604020202020204" pitchFamily="34" charset="0"/>
              <a:buChar char="•"/>
            </a:pPr>
            <a:r>
              <a:rPr lang="en-US"/>
              <a:t>Help each other with the journey</a:t>
            </a:r>
          </a:p>
          <a:p>
            <a:pPr lvl="3"/>
            <a:r>
              <a:rPr lang="en-US" sz="2400"/>
              <a:t>	</a:t>
            </a:r>
            <a:r>
              <a:rPr lang="en-US" sz="2800"/>
              <a:t>Share real world experiences and lessons learned</a:t>
            </a:r>
            <a:endParaRPr lang="en-US" sz="2400"/>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3</a:t>
            </a:fld>
            <a:endParaRPr lang="en-IN">
              <a:solidFill>
                <a:srgbClr val="505050"/>
              </a:solidFill>
              <a:latin typeface="Segoe UI"/>
            </a:endParaRPr>
          </a:p>
        </p:txBody>
      </p:sp>
      <p:sp>
        <p:nvSpPr>
          <p:cNvPr id="5" name="&quot;Not Allowed&quot; Symbol 4">
            <a:extLst>
              <a:ext uri="{FF2B5EF4-FFF2-40B4-BE49-F238E27FC236}">
                <a16:creationId xmlns:a16="http://schemas.microsoft.com/office/drawing/2014/main" id="{2035C780-6060-4261-BDBD-875E90A1DFFD}"/>
              </a:ext>
            </a:extLst>
          </p:cNvPr>
          <p:cNvSpPr/>
          <p:nvPr/>
        </p:nvSpPr>
        <p:spPr bwMode="auto">
          <a:xfrm>
            <a:off x="9501030" y="739726"/>
            <a:ext cx="1953885" cy="1825057"/>
          </a:xfrm>
          <a:prstGeom prst="noSmoking">
            <a:avLst>
              <a:gd name="adj" fmla="val 7548"/>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D9F0E8E-998C-4D80-A0B0-3F1D2735E5B0}"/>
              </a:ext>
            </a:extLst>
          </p:cNvPr>
          <p:cNvSpPr txBox="1"/>
          <p:nvPr/>
        </p:nvSpPr>
        <p:spPr>
          <a:xfrm>
            <a:off x="9590551" y="1033300"/>
            <a:ext cx="1774843" cy="134268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529" b="1">
                <a:solidFill>
                  <a:srgbClr val="FF0000"/>
                </a:solidFill>
                <a:latin typeface="Comic Sans MS" panose="030F0702030302020204" pitchFamily="66" charset="0"/>
              </a:rPr>
              <a:t>Salesy</a:t>
            </a:r>
          </a:p>
          <a:p>
            <a:pPr algn="ctr" defTabSz="914367">
              <a:lnSpc>
                <a:spcPct val="90000"/>
              </a:lnSpc>
              <a:spcAft>
                <a:spcPts val="588"/>
              </a:spcAft>
            </a:pPr>
            <a:r>
              <a:rPr lang="en-US" sz="3529" b="1">
                <a:solidFill>
                  <a:srgbClr val="FF0000"/>
                </a:solidFill>
                <a:latin typeface="Comic Sans MS" panose="030F0702030302020204" pitchFamily="66" charset="0"/>
              </a:rPr>
              <a:t>Stuff</a:t>
            </a:r>
            <a:endParaRPr lang="en-US" sz="2353" b="1">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58754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6B2D-D547-4E81-A495-C2148F226D07}"/>
              </a:ext>
            </a:extLst>
          </p:cNvPr>
          <p:cNvSpPr>
            <a:spLocks noGrp="1"/>
          </p:cNvSpPr>
          <p:nvPr>
            <p:ph type="title"/>
          </p:nvPr>
        </p:nvSpPr>
        <p:spPr/>
        <p:txBody>
          <a:bodyPr/>
          <a:lstStyle/>
          <a:p>
            <a:r>
              <a:rPr lang="en-US" dirty="0"/>
              <a:t>Manage channels and view health</a:t>
            </a:r>
          </a:p>
        </p:txBody>
      </p:sp>
      <p:pic>
        <p:nvPicPr>
          <p:cNvPr id="3" name="Picture 2">
            <a:extLst>
              <a:ext uri="{FF2B5EF4-FFF2-40B4-BE49-F238E27FC236}">
                <a16:creationId xmlns:a16="http://schemas.microsoft.com/office/drawing/2014/main" id="{DEF835F5-80EE-46C2-8524-563C4E3DA534}"/>
              </a:ext>
            </a:extLst>
          </p:cNvPr>
          <p:cNvPicPr>
            <a:picLocks noChangeAspect="1"/>
          </p:cNvPicPr>
          <p:nvPr/>
        </p:nvPicPr>
        <p:blipFill>
          <a:blip r:embed="rId2"/>
          <a:stretch>
            <a:fillRect/>
          </a:stretch>
        </p:blipFill>
        <p:spPr>
          <a:xfrm>
            <a:off x="236767" y="1398125"/>
            <a:ext cx="11419074" cy="4667279"/>
          </a:xfrm>
          <a:prstGeom prst="rect">
            <a:avLst/>
          </a:prstGeom>
        </p:spPr>
      </p:pic>
    </p:spTree>
    <p:extLst>
      <p:ext uri="{BB962C8B-B14F-4D97-AF65-F5344CB8AC3E}">
        <p14:creationId xmlns:p14="http://schemas.microsoft.com/office/powerpoint/2010/main" val="300607372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DEVELOPMENT ENVIRONMENT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56C818-E742-4BB3-BD4C-1CD3476FF221}"/>
              </a:ext>
            </a:extLst>
          </p:cNvPr>
          <p:cNvSpPr/>
          <p:nvPr/>
        </p:nvSpPr>
        <p:spPr bwMode="auto">
          <a:xfrm>
            <a:off x="9196126" y="210952"/>
            <a:ext cx="2535347" cy="6493234"/>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F241A8CE-91C3-4460-A4CC-7071A490F0B9}"/>
              </a:ext>
            </a:extLst>
          </p:cNvPr>
          <p:cNvSpPr/>
          <p:nvPr/>
        </p:nvSpPr>
        <p:spPr bwMode="auto">
          <a:xfrm>
            <a:off x="211764" y="4913948"/>
            <a:ext cx="5010885" cy="1790238"/>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3135A6B6-DF24-407E-BE75-C4BEBAA3E748}"/>
              </a:ext>
            </a:extLst>
          </p:cNvPr>
          <p:cNvSpPr/>
          <p:nvPr/>
        </p:nvSpPr>
        <p:spPr bwMode="auto">
          <a:xfrm>
            <a:off x="211764" y="234335"/>
            <a:ext cx="8984362" cy="4702996"/>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426655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1190402" y="125930"/>
            <a:ext cx="77348" cy="1244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C798277A-0924-44A4-B358-2EB5843DAD9D}"/>
              </a:ext>
            </a:extLst>
          </p:cNvPr>
          <p:cNvGrpSpPr/>
          <p:nvPr/>
        </p:nvGrpSpPr>
        <p:grpSpPr>
          <a:xfrm>
            <a:off x="348626" y="1870527"/>
            <a:ext cx="3585699" cy="1821242"/>
            <a:chOff x="355616" y="1907538"/>
            <a:chExt cx="3657600" cy="1857762"/>
          </a:xfrm>
        </p:grpSpPr>
        <p:sp>
          <p:nvSpPr>
            <p:cNvPr id="43" name="TextBox 42">
              <a:extLst>
                <a:ext uri="{FF2B5EF4-FFF2-40B4-BE49-F238E27FC236}">
                  <a16:creationId xmlns:a16="http://schemas.microsoft.com/office/drawing/2014/main" id="{9DC7D906-9048-4C5C-9CAC-BF0A9AC2AB83}"/>
                </a:ext>
              </a:extLst>
            </p:cNvPr>
            <p:cNvSpPr txBox="1"/>
            <p:nvPr/>
          </p:nvSpPr>
          <p:spPr>
            <a:xfrm>
              <a:off x="754312" y="2626750"/>
              <a:ext cx="2860208" cy="741272"/>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Language Understanding </a:t>
              </a:r>
              <a:b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Intelligent Service</a:t>
              </a:r>
            </a:p>
          </p:txBody>
        </p:sp>
        <p:sp>
          <p:nvSpPr>
            <p:cNvPr id="46" name="Freeform 16">
              <a:extLst>
                <a:ext uri="{FF2B5EF4-FFF2-40B4-BE49-F238E27FC236}">
                  <a16:creationId xmlns:a16="http://schemas.microsoft.com/office/drawing/2014/main" id="{1423E21E-3F78-4960-B5FE-398B17FD1194}"/>
                </a:ext>
              </a:extLst>
            </p:cNvPr>
            <p:cNvSpPr>
              <a:spLocks noEditPoints="1"/>
            </p:cNvSpPr>
            <p:nvPr/>
          </p:nvSpPr>
          <p:spPr bwMode="auto">
            <a:xfrm>
              <a:off x="1870030" y="1907538"/>
              <a:ext cx="628773" cy="550565"/>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w="15875">
              <a:solidFill>
                <a:schemeClr val="bg1"/>
              </a:solidFill>
            </a:ln>
          </p:spPr>
          <p:txBody>
            <a:bodyPr vert="horz" wrap="square" lIns="91427" tIns="45713" rIns="91427" bIns="45713" numCol="1" anchor="t" anchorCtr="0" compatLnSpc="1">
              <a:prstTxWarp prst="textNoShape">
                <a:avLst/>
              </a:prstTxWarp>
            </a:bodyPr>
            <a:lstStyle/>
            <a:p>
              <a:pPr defTabSz="914225"/>
              <a:endParaRPr lang="en-US" sz="2054">
                <a:gradFill>
                  <a:gsLst>
                    <a:gs pos="0">
                      <a:srgbClr val="353535"/>
                    </a:gs>
                    <a:gs pos="100000">
                      <a:srgbClr val="353535"/>
                    </a:gs>
                  </a:gsLst>
                  <a:lin ang="5400000" scaled="0"/>
                </a:gradFill>
                <a:latin typeface="Segoe UI"/>
              </a:endParaRPr>
            </a:p>
          </p:txBody>
        </p:sp>
        <p:sp>
          <p:nvSpPr>
            <p:cNvPr id="44" name="Rectangle 43">
              <a:extLst>
                <a:ext uri="{FF2B5EF4-FFF2-40B4-BE49-F238E27FC236}">
                  <a16:creationId xmlns:a16="http://schemas.microsoft.com/office/drawing/2014/main" id="{495DEECE-C924-4396-BD42-C062BED4F4C5}"/>
                </a:ext>
              </a:extLst>
            </p:cNvPr>
            <p:cNvSpPr/>
            <p:nvPr/>
          </p:nvSpPr>
          <p:spPr>
            <a:xfrm>
              <a:off x="355616" y="3275941"/>
              <a:ext cx="3657600" cy="489359"/>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Teach your apps to understand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commands from your users</a:t>
              </a:r>
            </a:p>
          </p:txBody>
        </p:sp>
      </p:grpSp>
      <p:sp>
        <p:nvSpPr>
          <p:cNvPr id="2" name="Title 1">
            <a:extLst>
              <a:ext uri="{FF2B5EF4-FFF2-40B4-BE49-F238E27FC236}">
                <a16:creationId xmlns:a16="http://schemas.microsoft.com/office/drawing/2014/main" id="{C8C4B7B4-9942-4712-A0B3-C100B98B44DE}"/>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BREADTH</a:t>
            </a:r>
            <a:br>
              <a:rPr lang="en-US" b="1" dirty="0">
                <a:gradFill>
                  <a:gsLst>
                    <a:gs pos="6364">
                      <a:srgbClr val="FFFFFF"/>
                    </a:gs>
                    <a:gs pos="21818">
                      <a:srgbClr val="FFFFFF"/>
                    </a:gs>
                  </a:gsLst>
                  <a:lin ang="5400000" scaled="0"/>
                </a:gradFill>
                <a:latin typeface="Segoe UI" panose="020B0502040204020203" pitchFamily="34" charset="0"/>
              </a:rPr>
            </a:br>
            <a:r>
              <a:rPr lang="it-IT" dirty="0">
                <a:gradFill>
                  <a:gsLst>
                    <a:gs pos="1250">
                      <a:srgbClr val="353535"/>
                    </a:gs>
                    <a:gs pos="100000">
                      <a:srgbClr val="353535"/>
                    </a:gs>
                  </a:gsLst>
                  <a:lin ang="5400000" scaled="0"/>
                </a:gradFill>
              </a:rPr>
              <a:t>Conversational AI tools</a:t>
            </a:r>
            <a:br>
              <a:rPr lang="it-IT" dirty="0">
                <a:gradFill>
                  <a:gsLst>
                    <a:gs pos="1250">
                      <a:srgbClr val="353535"/>
                    </a:gs>
                    <a:gs pos="100000">
                      <a:srgbClr val="353535"/>
                    </a:gs>
                  </a:gsLst>
                  <a:lin ang="5400000" scaled="0"/>
                </a:gradFill>
              </a:rPr>
            </a:br>
            <a:endParaRPr lang="en-US" dirty="0"/>
          </a:p>
        </p:txBody>
      </p:sp>
      <p:sp>
        <p:nvSpPr>
          <p:cNvPr id="47" name="Move_E7C2">
            <a:extLst>
              <a:ext uri="{FF2B5EF4-FFF2-40B4-BE49-F238E27FC236}">
                <a16:creationId xmlns:a16="http://schemas.microsoft.com/office/drawing/2014/main" id="{DA5FDF7A-F7D5-4EC5-8089-7F0010B021FD}"/>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1043394"/>
            <a:endParaRPr lang="en-US" sz="1176">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B306D4A3-5840-4923-9FF9-BBD1482B05D7}"/>
              </a:ext>
            </a:extLst>
          </p:cNvPr>
          <p:cNvGrpSpPr/>
          <p:nvPr/>
        </p:nvGrpSpPr>
        <p:grpSpPr>
          <a:xfrm>
            <a:off x="4303151" y="1862137"/>
            <a:ext cx="3585699" cy="1824857"/>
            <a:chOff x="4389437" y="1898980"/>
            <a:chExt cx="3657600" cy="1861449"/>
          </a:xfrm>
        </p:grpSpPr>
        <p:sp>
          <p:nvSpPr>
            <p:cNvPr id="38" name="TextBox 37">
              <a:extLst>
                <a:ext uri="{FF2B5EF4-FFF2-40B4-BE49-F238E27FC236}">
                  <a16:creationId xmlns:a16="http://schemas.microsoft.com/office/drawing/2014/main" id="{A8CCA12F-40C4-4C41-9FCF-3AD07201DDD4}"/>
                </a:ext>
              </a:extLst>
            </p:cNvPr>
            <p:cNvSpPr txBox="1"/>
            <p:nvPr/>
          </p:nvSpPr>
          <p:spPr>
            <a:xfrm>
              <a:off x="4788133" y="2741927"/>
              <a:ext cx="2860208" cy="510919"/>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Azure Search</a:t>
              </a:r>
            </a:p>
          </p:txBody>
        </p:sp>
        <p:sp>
          <p:nvSpPr>
            <p:cNvPr id="39" name="Rectangle 38">
              <a:extLst>
                <a:ext uri="{FF2B5EF4-FFF2-40B4-BE49-F238E27FC236}">
                  <a16:creationId xmlns:a16="http://schemas.microsoft.com/office/drawing/2014/main" id="{AEA61D65-A118-46FC-81DF-514A35F283D4}"/>
                </a:ext>
              </a:extLst>
            </p:cNvPr>
            <p:cNvSpPr/>
            <p:nvPr/>
          </p:nvSpPr>
          <p:spPr>
            <a:xfrm>
              <a:off x="4389437" y="3280811"/>
              <a:ext cx="3657600" cy="479618"/>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Integrate search into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 conversational experience</a:t>
              </a:r>
            </a:p>
          </p:txBody>
        </p:sp>
        <p:grpSp>
          <p:nvGrpSpPr>
            <p:cNvPr id="7" name="Group 6">
              <a:extLst>
                <a:ext uri="{FF2B5EF4-FFF2-40B4-BE49-F238E27FC236}">
                  <a16:creationId xmlns:a16="http://schemas.microsoft.com/office/drawing/2014/main" id="{190A52A1-4D12-4D1B-91DB-27DE52E6858A}"/>
                </a:ext>
              </a:extLst>
            </p:cNvPr>
            <p:cNvGrpSpPr/>
            <p:nvPr/>
          </p:nvGrpSpPr>
          <p:grpSpPr>
            <a:xfrm>
              <a:off x="5825394" y="1898980"/>
              <a:ext cx="785686" cy="555528"/>
              <a:chOff x="5797994" y="2067644"/>
              <a:chExt cx="785686" cy="555528"/>
            </a:xfrm>
          </p:grpSpPr>
          <p:sp>
            <p:nvSpPr>
              <p:cNvPr id="48" name="cloud">
                <a:extLst>
                  <a:ext uri="{FF2B5EF4-FFF2-40B4-BE49-F238E27FC236}">
                    <a16:creationId xmlns:a16="http://schemas.microsoft.com/office/drawing/2014/main" id="{67EC06EE-AE2E-40C5-82B2-6C3C45A4A654}"/>
                  </a:ext>
                </a:extLst>
              </p:cNvPr>
              <p:cNvSpPr>
                <a:spLocks noChangeAspect="1"/>
              </p:cNvSpPr>
              <p:nvPr/>
            </p:nvSpPr>
            <p:spPr bwMode="auto">
              <a:xfrm>
                <a:off x="5797994" y="2067644"/>
                <a:ext cx="785686" cy="5005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882" dirty="0">
                  <a:gradFill>
                    <a:gsLst>
                      <a:gs pos="0">
                        <a:srgbClr val="505050"/>
                      </a:gs>
                      <a:gs pos="100000">
                        <a:srgbClr val="505050"/>
                      </a:gs>
                    </a:gsLst>
                  </a:gradFill>
                  <a:latin typeface="Segoe UI Semilight"/>
                </a:endParaRPr>
              </a:p>
            </p:txBody>
          </p:sp>
          <p:sp>
            <p:nvSpPr>
              <p:cNvPr id="49" name="magnify">
                <a:extLst>
                  <a:ext uri="{FF2B5EF4-FFF2-40B4-BE49-F238E27FC236}">
                    <a16:creationId xmlns:a16="http://schemas.microsoft.com/office/drawing/2014/main" id="{7C6EF1B7-13BC-4EA8-A0F7-B4DD7489DFAD}"/>
                  </a:ext>
                </a:extLst>
              </p:cNvPr>
              <p:cNvSpPr>
                <a:spLocks noChangeAspect="1" noEditPoints="1"/>
              </p:cNvSpPr>
              <p:nvPr/>
            </p:nvSpPr>
            <p:spPr bwMode="auto">
              <a:xfrm flipH="1">
                <a:off x="5912410" y="2197992"/>
                <a:ext cx="433464" cy="42518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dirty="0">
                  <a:solidFill>
                    <a:srgbClr val="353535"/>
                  </a:solidFill>
                  <a:latin typeface="Segoe UI Semilight"/>
                </a:endParaRPr>
              </a:p>
            </p:txBody>
          </p:sp>
        </p:grpSp>
      </p:grpSp>
      <p:grpSp>
        <p:nvGrpSpPr>
          <p:cNvPr id="8" name="Group 7">
            <a:extLst>
              <a:ext uri="{FF2B5EF4-FFF2-40B4-BE49-F238E27FC236}">
                <a16:creationId xmlns:a16="http://schemas.microsoft.com/office/drawing/2014/main" id="{9F8F0117-4E69-4091-8DFF-51356A1E6E9B}"/>
              </a:ext>
            </a:extLst>
          </p:cNvPr>
          <p:cNvGrpSpPr/>
          <p:nvPr/>
        </p:nvGrpSpPr>
        <p:grpSpPr>
          <a:xfrm>
            <a:off x="6186299" y="4492546"/>
            <a:ext cx="2689274" cy="1686140"/>
            <a:chOff x="6310346" y="4582134"/>
            <a:chExt cx="2743200" cy="1719951"/>
          </a:xfrm>
        </p:grpSpPr>
        <p:sp>
          <p:nvSpPr>
            <p:cNvPr id="54" name="Rectangle 53">
              <a:extLst>
                <a:ext uri="{FF2B5EF4-FFF2-40B4-BE49-F238E27FC236}">
                  <a16:creationId xmlns:a16="http://schemas.microsoft.com/office/drawing/2014/main" id="{F5289C6D-BB63-4639-B9FA-AA8EB01B494E}"/>
                </a:ext>
              </a:extLst>
            </p:cNvPr>
            <p:cNvSpPr/>
            <p:nvPr/>
          </p:nvSpPr>
          <p:spPr>
            <a:xfrm>
              <a:off x="6310346" y="5812726"/>
              <a:ext cx="2743200" cy="489359"/>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Easily perform speech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text translation</a:t>
              </a:r>
            </a:p>
          </p:txBody>
        </p:sp>
        <p:sp>
          <p:nvSpPr>
            <p:cNvPr id="55" name="TextBox 54">
              <a:extLst>
                <a:ext uri="{FF2B5EF4-FFF2-40B4-BE49-F238E27FC236}">
                  <a16:creationId xmlns:a16="http://schemas.microsoft.com/office/drawing/2014/main" id="{CE98BA21-FDA3-41B7-8F2A-0F29C5CA0966}"/>
                </a:ext>
              </a:extLst>
            </p:cNvPr>
            <p:cNvSpPr txBox="1"/>
            <p:nvPr/>
          </p:nvSpPr>
          <p:spPr>
            <a:xfrm>
              <a:off x="6702592" y="5318646"/>
              <a:ext cx="1958709" cy="511111"/>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Translator</a:t>
              </a:r>
            </a:p>
          </p:txBody>
        </p:sp>
        <p:sp>
          <p:nvSpPr>
            <p:cNvPr id="50" name="Characters_E8C1">
              <a:extLst>
                <a:ext uri="{FF2B5EF4-FFF2-40B4-BE49-F238E27FC236}">
                  <a16:creationId xmlns:a16="http://schemas.microsoft.com/office/drawing/2014/main" id="{A3614837-2E96-4C14-9094-A9C5C8993D4F}"/>
                </a:ext>
              </a:extLst>
            </p:cNvPr>
            <p:cNvSpPr>
              <a:spLocks noChangeAspect="1" noEditPoints="1"/>
            </p:cNvSpPr>
            <p:nvPr/>
          </p:nvSpPr>
          <p:spPr bwMode="auto">
            <a:xfrm>
              <a:off x="7380496" y="4582134"/>
              <a:ext cx="602900" cy="621904"/>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w="12700" cap="sq">
              <a:noFill/>
            </a:ln>
          </p:spPr>
          <p:txBody>
            <a:bodyPr vert="horz" wrap="square" lIns="89642" tIns="44821" rIns="89642" bIns="44821" numCol="1" anchor="t" anchorCtr="0" compatLnSpc="1">
              <a:prstTxWarp prst="textNoShape">
                <a:avLst/>
              </a:prstTxWarp>
            </a:bodyPr>
            <a:lstStyle/>
            <a:p>
              <a:pPr defTabSz="1043394"/>
              <a:endParaRPr lang="en-US" sz="2054">
                <a:solidFill>
                  <a:srgbClr val="353535"/>
                </a:solidFill>
                <a:latin typeface="Segoe UI Semilight"/>
              </a:endParaRPr>
            </a:p>
          </p:txBody>
        </p:sp>
      </p:grpSp>
      <p:grpSp>
        <p:nvGrpSpPr>
          <p:cNvPr id="10" name="Group 9">
            <a:extLst>
              <a:ext uri="{FF2B5EF4-FFF2-40B4-BE49-F238E27FC236}">
                <a16:creationId xmlns:a16="http://schemas.microsoft.com/office/drawing/2014/main" id="{0BE38291-14A0-4238-8941-D710EF9D34D0}"/>
              </a:ext>
            </a:extLst>
          </p:cNvPr>
          <p:cNvGrpSpPr/>
          <p:nvPr/>
        </p:nvGrpSpPr>
        <p:grpSpPr>
          <a:xfrm>
            <a:off x="352542" y="4502830"/>
            <a:ext cx="2689274" cy="1675856"/>
            <a:chOff x="359610" y="4592625"/>
            <a:chExt cx="2743200" cy="1709460"/>
          </a:xfrm>
        </p:grpSpPr>
        <p:sp>
          <p:nvSpPr>
            <p:cNvPr id="24" name="TextBox 23"/>
            <p:cNvSpPr txBox="1"/>
            <p:nvPr/>
          </p:nvSpPr>
          <p:spPr>
            <a:xfrm>
              <a:off x="706815" y="5318646"/>
              <a:ext cx="2048790" cy="511111"/>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Bing Speech API</a:t>
              </a:r>
            </a:p>
          </p:txBody>
        </p:sp>
        <p:sp>
          <p:nvSpPr>
            <p:cNvPr id="25" name="Rectangle 24"/>
            <p:cNvSpPr/>
            <p:nvPr/>
          </p:nvSpPr>
          <p:spPr>
            <a:xfrm>
              <a:off x="359610" y="5812726"/>
              <a:ext cx="2743200" cy="489359"/>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Convert speech to text and back again, and understand its intent</a:t>
              </a:r>
            </a:p>
          </p:txBody>
        </p:sp>
        <p:sp>
          <p:nvSpPr>
            <p:cNvPr id="51" name="speech_2">
              <a:extLst>
                <a:ext uri="{FF2B5EF4-FFF2-40B4-BE49-F238E27FC236}">
                  <a16:creationId xmlns:a16="http://schemas.microsoft.com/office/drawing/2014/main" id="{4112128D-602C-45A8-8364-0A6F8D9106FF}"/>
                </a:ext>
              </a:extLst>
            </p:cNvPr>
            <p:cNvSpPr>
              <a:spLocks noChangeAspect="1" noEditPoints="1"/>
            </p:cNvSpPr>
            <p:nvPr/>
          </p:nvSpPr>
          <p:spPr bwMode="auto">
            <a:xfrm>
              <a:off x="1420260" y="4592625"/>
              <a:ext cx="621900" cy="55247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dirty="0">
                <a:gradFill>
                  <a:gsLst>
                    <a:gs pos="0">
                      <a:srgbClr val="505050"/>
                    </a:gs>
                    <a:gs pos="100000">
                      <a:srgbClr val="505050"/>
                    </a:gs>
                  </a:gsLst>
                </a:gradFill>
                <a:latin typeface="Segoe UI Semilight"/>
              </a:endParaRPr>
            </a:p>
          </p:txBody>
        </p:sp>
      </p:grpSp>
      <p:grpSp>
        <p:nvGrpSpPr>
          <p:cNvPr id="5" name="Group 4">
            <a:extLst>
              <a:ext uri="{FF2B5EF4-FFF2-40B4-BE49-F238E27FC236}">
                <a16:creationId xmlns:a16="http://schemas.microsoft.com/office/drawing/2014/main" id="{32828B0B-DA29-40C2-B7C9-7E17F50C277D}"/>
              </a:ext>
            </a:extLst>
          </p:cNvPr>
          <p:cNvGrpSpPr/>
          <p:nvPr/>
        </p:nvGrpSpPr>
        <p:grpSpPr>
          <a:xfrm>
            <a:off x="8257676" y="1887315"/>
            <a:ext cx="3585699" cy="1799679"/>
            <a:chOff x="8423259" y="1924663"/>
            <a:chExt cx="3657600" cy="1835766"/>
          </a:xfrm>
        </p:grpSpPr>
        <p:sp>
          <p:nvSpPr>
            <p:cNvPr id="21" name="TextBox 20">
              <a:extLst>
                <a:ext uri="{FF2B5EF4-FFF2-40B4-BE49-F238E27FC236}">
                  <a16:creationId xmlns:a16="http://schemas.microsoft.com/office/drawing/2014/main" id="{5E6F45EE-F290-4DBB-A2C7-C54E62AF8B53}"/>
                </a:ext>
              </a:extLst>
            </p:cNvPr>
            <p:cNvSpPr txBox="1"/>
            <p:nvPr/>
          </p:nvSpPr>
          <p:spPr>
            <a:xfrm>
              <a:off x="8945564" y="2741831"/>
              <a:ext cx="2612990" cy="511111"/>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err="1">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QnA</a:t>
              </a: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 Maker</a:t>
              </a:r>
            </a:p>
          </p:txBody>
        </p:sp>
        <p:sp>
          <p:nvSpPr>
            <p:cNvPr id="22" name="Rectangle 21">
              <a:extLst>
                <a:ext uri="{FF2B5EF4-FFF2-40B4-BE49-F238E27FC236}">
                  <a16:creationId xmlns:a16="http://schemas.microsoft.com/office/drawing/2014/main" id="{57791F1D-2493-4987-8E8E-96AE18D3AD4B}"/>
                </a:ext>
              </a:extLst>
            </p:cNvPr>
            <p:cNvSpPr/>
            <p:nvPr/>
          </p:nvSpPr>
          <p:spPr>
            <a:xfrm>
              <a:off x="8423259" y="3280811"/>
              <a:ext cx="3657600" cy="479618"/>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Distill information into conversational,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easy-to-navigate answers</a:t>
              </a:r>
            </a:p>
          </p:txBody>
        </p:sp>
        <p:sp>
          <p:nvSpPr>
            <p:cNvPr id="52" name="speech_5">
              <a:extLst>
                <a:ext uri="{FF2B5EF4-FFF2-40B4-BE49-F238E27FC236}">
                  <a16:creationId xmlns:a16="http://schemas.microsoft.com/office/drawing/2014/main" id="{AE8C21CF-CA5D-4FAE-8D13-A57A2541F242}"/>
                </a:ext>
              </a:extLst>
            </p:cNvPr>
            <p:cNvSpPr>
              <a:spLocks noChangeAspect="1" noEditPoints="1"/>
            </p:cNvSpPr>
            <p:nvPr/>
          </p:nvSpPr>
          <p:spPr bwMode="auto">
            <a:xfrm>
              <a:off x="9854369" y="1924663"/>
              <a:ext cx="795380" cy="6219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dirty="0">
                <a:gradFill>
                  <a:gsLst>
                    <a:gs pos="0">
                      <a:srgbClr val="505050"/>
                    </a:gs>
                    <a:gs pos="100000">
                      <a:srgbClr val="505050"/>
                    </a:gs>
                  </a:gsLst>
                </a:gradFill>
                <a:latin typeface="Segoe UI Semilight"/>
              </a:endParaRPr>
            </a:p>
          </p:txBody>
        </p:sp>
      </p:grpSp>
      <p:grpSp>
        <p:nvGrpSpPr>
          <p:cNvPr id="6" name="Group 5">
            <a:extLst>
              <a:ext uri="{FF2B5EF4-FFF2-40B4-BE49-F238E27FC236}">
                <a16:creationId xmlns:a16="http://schemas.microsoft.com/office/drawing/2014/main" id="{1F69E981-ED3C-49AC-A933-585457C60595}"/>
              </a:ext>
            </a:extLst>
          </p:cNvPr>
          <p:cNvGrpSpPr/>
          <p:nvPr/>
        </p:nvGrpSpPr>
        <p:grpSpPr>
          <a:xfrm>
            <a:off x="9028088" y="4544987"/>
            <a:ext cx="2811371" cy="1633699"/>
            <a:chOff x="9209119" y="4635627"/>
            <a:chExt cx="2867745" cy="1666458"/>
          </a:xfrm>
        </p:grpSpPr>
        <p:sp>
          <p:nvSpPr>
            <p:cNvPr id="30" name="TextBox 29"/>
            <p:cNvSpPr txBox="1"/>
            <p:nvPr/>
          </p:nvSpPr>
          <p:spPr>
            <a:xfrm>
              <a:off x="9209119" y="5318646"/>
              <a:ext cx="2867745" cy="511111"/>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Custom Speech Service</a:t>
              </a:r>
            </a:p>
          </p:txBody>
        </p:sp>
        <p:sp>
          <p:nvSpPr>
            <p:cNvPr id="31" name="Rectangle 30"/>
            <p:cNvSpPr/>
            <p:nvPr/>
          </p:nvSpPr>
          <p:spPr>
            <a:xfrm>
              <a:off x="9271391" y="5812726"/>
              <a:ext cx="2743200" cy="489359"/>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Fine-tune speech recognition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for anyone, anywhere</a:t>
              </a:r>
            </a:p>
          </p:txBody>
        </p:sp>
        <p:sp>
          <p:nvSpPr>
            <p:cNvPr id="53" name="Microphone_E720">
              <a:extLst>
                <a:ext uri="{FF2B5EF4-FFF2-40B4-BE49-F238E27FC236}">
                  <a16:creationId xmlns:a16="http://schemas.microsoft.com/office/drawing/2014/main" id="{4374BDB5-A69F-434D-9BAA-A92FD3C6FAAF}"/>
                </a:ext>
              </a:extLst>
            </p:cNvPr>
            <p:cNvSpPr>
              <a:spLocks noChangeAspect="1" noEditPoints="1"/>
            </p:cNvSpPr>
            <p:nvPr/>
          </p:nvSpPr>
          <p:spPr bwMode="auto">
            <a:xfrm>
              <a:off x="10464748" y="4635627"/>
              <a:ext cx="356486" cy="53498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2054">
                <a:solidFill>
                  <a:srgbClr val="353535"/>
                </a:solidFill>
                <a:latin typeface="Segoe UI Semilight"/>
              </a:endParaRPr>
            </a:p>
          </p:txBody>
        </p:sp>
      </p:grpSp>
      <p:grpSp>
        <p:nvGrpSpPr>
          <p:cNvPr id="9" name="Group 8">
            <a:extLst>
              <a:ext uri="{FF2B5EF4-FFF2-40B4-BE49-F238E27FC236}">
                <a16:creationId xmlns:a16="http://schemas.microsoft.com/office/drawing/2014/main" id="{3814899C-41FC-4F5B-A7D6-6A553704A0F8}"/>
              </a:ext>
            </a:extLst>
          </p:cNvPr>
          <p:cNvGrpSpPr/>
          <p:nvPr/>
        </p:nvGrpSpPr>
        <p:grpSpPr>
          <a:xfrm>
            <a:off x="3250551" y="4580072"/>
            <a:ext cx="2758122" cy="1598614"/>
            <a:chOff x="3315731" y="4671415"/>
            <a:chExt cx="2813428" cy="1630670"/>
          </a:xfrm>
        </p:grpSpPr>
        <p:sp>
          <p:nvSpPr>
            <p:cNvPr id="27" name="TextBox 26"/>
            <p:cNvSpPr txBox="1"/>
            <p:nvPr/>
          </p:nvSpPr>
          <p:spPr>
            <a:xfrm>
              <a:off x="3315731" y="5318646"/>
              <a:ext cx="2813428" cy="511111"/>
            </a:xfrm>
            <a:prstGeom prst="rect">
              <a:avLst/>
            </a:prstGeom>
            <a:noFill/>
          </p:spPr>
          <p:txBody>
            <a:bodyPr wrap="square" lIns="175711" tIns="140569" rIns="175711" bIns="140569" rtlCol="0" anchor="ctr">
              <a:spAutoFit/>
            </a:bodyPr>
            <a:lstStyle/>
            <a:p>
              <a:pPr algn="ctr" defTabSz="913963">
                <a:lnSpc>
                  <a:spcPct val="90000"/>
                </a:lnSpc>
                <a:spcAft>
                  <a:spcPts val="574"/>
                </a:spcAft>
                <a:defRPr/>
              </a:pPr>
              <a:r>
                <a:rPr lang="en-US" sz="1567" b="1"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Speaker Recognition API</a:t>
              </a:r>
            </a:p>
          </p:txBody>
        </p:sp>
        <p:sp>
          <p:nvSpPr>
            <p:cNvPr id="28" name="Rectangle 27"/>
            <p:cNvSpPr/>
            <p:nvPr/>
          </p:nvSpPr>
          <p:spPr>
            <a:xfrm>
              <a:off x="3350845" y="5812726"/>
              <a:ext cx="2743200" cy="489359"/>
            </a:xfrm>
            <a:prstGeom prst="rect">
              <a:avLst/>
            </a:prstGeom>
          </p:spPr>
          <p:txBody>
            <a:bodyPr wrap="square">
              <a:spAutoFit/>
            </a:bodyPr>
            <a:lstStyle/>
            <a:p>
              <a:pPr algn="ctr" defTabSz="913963">
                <a:lnSpc>
                  <a:spcPct val="90000"/>
                </a:lnSpc>
                <a:spcAft>
                  <a:spcPts val="574"/>
                </a:spcAft>
                <a:defRPr/>
              </a:pP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Give your app the ability </a:t>
              </a:r>
              <a:b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37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to know who's talking</a:t>
              </a:r>
            </a:p>
          </p:txBody>
        </p:sp>
        <p:sp>
          <p:nvSpPr>
            <p:cNvPr id="61" name="check">
              <a:extLst>
                <a:ext uri="{FF2B5EF4-FFF2-40B4-BE49-F238E27FC236}">
                  <a16:creationId xmlns:a16="http://schemas.microsoft.com/office/drawing/2014/main" id="{86119413-DDFD-4358-BBED-6D37309E0C58}"/>
                </a:ext>
              </a:extLst>
            </p:cNvPr>
            <p:cNvSpPr>
              <a:spLocks noChangeAspect="1"/>
            </p:cNvSpPr>
            <p:nvPr/>
          </p:nvSpPr>
          <p:spPr bwMode="auto">
            <a:xfrm>
              <a:off x="4372626" y="4671415"/>
              <a:ext cx="699638" cy="4940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882" dirty="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255096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4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6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8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1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2D60DA-D34B-44D5-8A19-69424B17306D}"/>
              </a:ext>
            </a:extLst>
          </p:cNvPr>
          <p:cNvSpPr>
            <a:spLocks noGrp="1"/>
          </p:cNvSpPr>
          <p:nvPr>
            <p:ph type="body" sz="quarter" idx="10"/>
          </p:nvPr>
        </p:nvSpPr>
        <p:spPr>
          <a:xfrm>
            <a:off x="269239" y="1308286"/>
            <a:ext cx="11653523" cy="914231"/>
          </a:xfrm>
        </p:spPr>
        <p:txBody>
          <a:bodyPr/>
          <a:lstStyle/>
          <a:p>
            <a:pPr marL="0" indent="0">
              <a:buNone/>
            </a:pPr>
            <a:r>
              <a:rPr lang="en-US" sz="1765" dirty="0">
                <a:latin typeface="+mn-lt"/>
              </a:rPr>
              <a:t>Machine learning-based service to build natural language into apps, bots, and IoT devices. </a:t>
            </a:r>
            <a:br>
              <a:rPr lang="en-US" sz="1765" dirty="0">
                <a:latin typeface="+mn-lt"/>
              </a:rPr>
            </a:br>
            <a:r>
              <a:rPr lang="en-US" sz="1765" dirty="0">
                <a:latin typeface="+mn-lt"/>
              </a:rPr>
              <a:t>Quickly create enterprise-ready, custom models that continuously improve</a:t>
            </a:r>
            <a:br>
              <a:rPr lang="en-US" sz="1765" dirty="0">
                <a:latin typeface="+mn-lt"/>
              </a:rPr>
            </a:br>
            <a:endParaRPr lang="en-US" sz="1765" dirty="0">
              <a:latin typeface="+mn-lt"/>
            </a:endParaRPr>
          </a:p>
        </p:txBody>
      </p:sp>
      <p:sp>
        <p:nvSpPr>
          <p:cNvPr id="7" name="Title 6">
            <a:extLst>
              <a:ext uri="{FF2B5EF4-FFF2-40B4-BE49-F238E27FC236}">
                <a16:creationId xmlns:a16="http://schemas.microsoft.com/office/drawing/2014/main" id="{57547C4A-6C9D-41BA-AB6C-E0DC51519BE0}"/>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BREADTH</a:t>
            </a:r>
            <a:br>
              <a:rPr lang="en-US" b="1" dirty="0">
                <a:gradFill>
                  <a:gsLst>
                    <a:gs pos="6364">
                      <a:srgbClr val="FFFFFF"/>
                    </a:gs>
                    <a:gs pos="21818">
                      <a:srgbClr val="FFFFFF"/>
                    </a:gs>
                  </a:gsLst>
                  <a:lin ang="5400000" scaled="0"/>
                </a:gradFill>
                <a:latin typeface="Segoe UI" panose="020B0502040204020203" pitchFamily="34" charset="0"/>
              </a:rPr>
            </a:br>
            <a:r>
              <a:rPr lang="it-IT" dirty="0">
                <a:gradFill>
                  <a:gsLst>
                    <a:gs pos="1250">
                      <a:srgbClr val="353535"/>
                    </a:gs>
                    <a:gs pos="100000">
                      <a:srgbClr val="353535"/>
                    </a:gs>
                  </a:gsLst>
                  <a:lin ang="5400000" scaled="0"/>
                </a:gradFill>
              </a:rPr>
              <a:t>Language Understanding (LUIS)</a:t>
            </a:r>
            <a:endParaRPr lang="en-US" dirty="0"/>
          </a:p>
        </p:txBody>
      </p:sp>
      <p:sp>
        <p:nvSpPr>
          <p:cNvPr id="23" name="Move_E7C2">
            <a:extLst>
              <a:ext uri="{FF2B5EF4-FFF2-40B4-BE49-F238E27FC236}">
                <a16:creationId xmlns:a16="http://schemas.microsoft.com/office/drawing/2014/main" id="{943A3036-0773-49CC-852D-D22E2B94008A}"/>
              </a:ext>
            </a:extLst>
          </p:cNvPr>
          <p:cNvSpPr>
            <a:spLocks noChangeAspect="1" noEditPoints="1"/>
          </p:cNvSpPr>
          <p:nvPr/>
        </p:nvSpPr>
        <p:spPr bwMode="auto">
          <a:xfrm>
            <a:off x="1908951" y="374879"/>
            <a:ext cx="237345" cy="237404"/>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1043394"/>
            <a:endParaRPr lang="en-US" sz="1176">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DDC0CDE2-2FD9-49EB-84CD-2BAB5C124C7A}"/>
              </a:ext>
            </a:extLst>
          </p:cNvPr>
          <p:cNvGrpSpPr/>
          <p:nvPr/>
        </p:nvGrpSpPr>
        <p:grpSpPr>
          <a:xfrm>
            <a:off x="269240" y="1909440"/>
            <a:ext cx="2877524" cy="4653550"/>
            <a:chOff x="274638" y="1947231"/>
            <a:chExt cx="2935224" cy="4746863"/>
          </a:xfrm>
        </p:grpSpPr>
        <p:sp>
          <p:nvSpPr>
            <p:cNvPr id="24" name="Rectangle 23">
              <a:extLst>
                <a:ext uri="{FF2B5EF4-FFF2-40B4-BE49-F238E27FC236}">
                  <a16:creationId xmlns:a16="http://schemas.microsoft.com/office/drawing/2014/main" id="{0CF68BCD-63D9-4637-BBCD-BBAC1D14E4EE}"/>
                </a:ext>
              </a:extLst>
            </p:cNvPr>
            <p:cNvSpPr/>
            <p:nvPr/>
          </p:nvSpPr>
          <p:spPr bwMode="auto">
            <a:xfrm>
              <a:off x="274638"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Add natural language to your apps</a:t>
              </a:r>
            </a:p>
          </p:txBody>
        </p:sp>
        <p:pic>
          <p:nvPicPr>
            <p:cNvPr id="1032" name="Picture 8" descr="https://luisweb.blob.core.windows.net/prod-assets/pages/home_page/LUIS-feat_intelligence.png">
              <a:extLst>
                <a:ext uri="{FF2B5EF4-FFF2-40B4-BE49-F238E27FC236}">
                  <a16:creationId xmlns:a16="http://schemas.microsoft.com/office/drawing/2014/main" id="{D6E8ECF7-91FE-495B-90AC-DE41DCDC8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46" y="3345367"/>
              <a:ext cx="2531008" cy="6014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803E168E-BD92-4FF0-AE60-BFFFBA008F0A}"/>
                </a:ext>
              </a:extLst>
            </p:cNvPr>
            <p:cNvSpPr/>
            <p:nvPr/>
          </p:nvSpPr>
          <p:spPr bwMode="auto">
            <a:xfrm>
              <a:off x="274638" y="4433476"/>
              <a:ext cx="2935224" cy="226061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Designed to identify valuable information in conversations, LUIS interprets user goals (intents) and distills valuable information from sentences (entities), for a high quality, nuanced language model. </a:t>
              </a:r>
            </a:p>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Custom Models can be created based on the same technology in Azure Machine Learning</a:t>
              </a: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t>
              </a:r>
            </a:p>
            <a:p>
              <a:pPr defTabSz="914102" fontAlgn="base">
                <a:lnSpc>
                  <a:spcPct val="90000"/>
                </a:lnSpc>
                <a:spcBef>
                  <a:spcPts val="588"/>
                </a:spcBef>
                <a:spcAft>
                  <a:spcPct val="0"/>
                </a:spcAft>
              </a:pPr>
              <a:endPar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14102" fontAlgn="base">
                <a:lnSpc>
                  <a:spcPct val="90000"/>
                </a:lnSpc>
                <a:spcBef>
                  <a:spcPts val="588"/>
                </a:spcBef>
                <a:spcAft>
                  <a:spcPct val="0"/>
                </a:spcAft>
              </a:pP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endPar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 name="Group 3">
            <a:extLst>
              <a:ext uri="{FF2B5EF4-FFF2-40B4-BE49-F238E27FC236}">
                <a16:creationId xmlns:a16="http://schemas.microsoft.com/office/drawing/2014/main" id="{ED6AEEB7-6667-43AA-99E8-29D79999141C}"/>
              </a:ext>
            </a:extLst>
          </p:cNvPr>
          <p:cNvGrpSpPr/>
          <p:nvPr/>
        </p:nvGrpSpPr>
        <p:grpSpPr>
          <a:xfrm>
            <a:off x="3197939" y="1909440"/>
            <a:ext cx="2877524" cy="4653550"/>
            <a:chOff x="3262064" y="1947231"/>
            <a:chExt cx="2935224" cy="4746863"/>
          </a:xfrm>
        </p:grpSpPr>
        <p:sp>
          <p:nvSpPr>
            <p:cNvPr id="25" name="Rectangle 24">
              <a:extLst>
                <a:ext uri="{FF2B5EF4-FFF2-40B4-BE49-F238E27FC236}">
                  <a16:creationId xmlns:a16="http://schemas.microsoft.com/office/drawing/2014/main" id="{C89AFD55-437A-4D86-9B71-8A40222AC294}"/>
                </a:ext>
              </a:extLst>
            </p:cNvPr>
            <p:cNvSpPr/>
            <p:nvPr/>
          </p:nvSpPr>
          <p:spPr bwMode="auto">
            <a:xfrm>
              <a:off x="3262064"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Quickly build a custom language solution</a:t>
              </a:r>
            </a:p>
          </p:txBody>
        </p:sp>
        <p:pic>
          <p:nvPicPr>
            <p:cNvPr id="1030" name="Picture 6" descr="https://luisweb.blob.core.windows.net/prod-assets/pages/home_page/LUIS-feat_prebuiltIcons.png">
              <a:extLst>
                <a:ext uri="{FF2B5EF4-FFF2-40B4-BE49-F238E27FC236}">
                  <a16:creationId xmlns:a16="http://schemas.microsoft.com/office/drawing/2014/main" id="{5CCB396C-95BC-4CE9-90B3-41D27A56D1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9138" y="3062623"/>
              <a:ext cx="1781078" cy="116691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D7999018-34E0-4D92-AC53-17BCFCA8B727}"/>
                </a:ext>
              </a:extLst>
            </p:cNvPr>
            <p:cNvSpPr/>
            <p:nvPr/>
          </p:nvSpPr>
          <p:spPr bwMode="auto">
            <a:xfrm>
              <a:off x="3262064"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Leverages customizable pre-built apps and entity dictionaries, (e.g., Calendar, Music, Devices). </a:t>
              </a:r>
            </a:p>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Dictionaries are mined from the collective knowledge of the web and supply billions of entries, helping your model to correctly identify valuable information from user conversations.</a:t>
              </a:r>
            </a:p>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LUIS integrates seamlessly with the Azure Bot Service, making it easy to create a sophisticated bot.</a:t>
              </a:r>
            </a:p>
            <a:p>
              <a:pPr defTabSz="914102" fontAlgn="base">
                <a:lnSpc>
                  <a:spcPct val="90000"/>
                </a:lnSpc>
                <a:spcBef>
                  <a:spcPts val="588"/>
                </a:spcBef>
                <a:spcAft>
                  <a:spcPct val="0"/>
                </a:spcAft>
              </a:pPr>
              <a:endPar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5" name="Group 4">
            <a:extLst>
              <a:ext uri="{FF2B5EF4-FFF2-40B4-BE49-F238E27FC236}">
                <a16:creationId xmlns:a16="http://schemas.microsoft.com/office/drawing/2014/main" id="{3050EA0E-44DA-4FD7-9A31-29F40F1163A8}"/>
              </a:ext>
            </a:extLst>
          </p:cNvPr>
          <p:cNvGrpSpPr/>
          <p:nvPr/>
        </p:nvGrpSpPr>
        <p:grpSpPr>
          <a:xfrm>
            <a:off x="6126638" y="1909440"/>
            <a:ext cx="2877524" cy="4653550"/>
            <a:chOff x="6249490" y="1947231"/>
            <a:chExt cx="2935224" cy="4746863"/>
          </a:xfrm>
        </p:grpSpPr>
        <p:sp>
          <p:nvSpPr>
            <p:cNvPr id="26" name="Rectangle 25">
              <a:extLst>
                <a:ext uri="{FF2B5EF4-FFF2-40B4-BE49-F238E27FC236}">
                  <a16:creationId xmlns:a16="http://schemas.microsoft.com/office/drawing/2014/main" id="{6CECFC51-358B-455A-990D-4AB4ACFE2CDA}"/>
                </a:ext>
              </a:extLst>
            </p:cNvPr>
            <p:cNvSpPr/>
            <p:nvPr/>
          </p:nvSpPr>
          <p:spPr bwMode="auto">
            <a:xfrm>
              <a:off x="6249490"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Always learning </a:t>
              </a:r>
              <a:b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and improving</a:t>
              </a:r>
            </a:p>
          </p:txBody>
        </p:sp>
        <p:pic>
          <p:nvPicPr>
            <p:cNvPr id="1028" name="Picture 4" descr="https://luisweb.blob.core.windows.net/prod-assets/pages/home_page/LUIS-feat_target.png">
              <a:extLst>
                <a:ext uri="{FF2B5EF4-FFF2-40B4-BE49-F238E27FC236}">
                  <a16:creationId xmlns:a16="http://schemas.microsoft.com/office/drawing/2014/main" id="{12A7A697-ADAE-418B-82FE-84E69A0FA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8884" y="2973355"/>
              <a:ext cx="1116436" cy="134544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3E97038-9DB2-401D-B7CF-648AD90C7F0E}"/>
                </a:ext>
              </a:extLst>
            </p:cNvPr>
            <p:cNvSpPr/>
            <p:nvPr/>
          </p:nvSpPr>
          <p:spPr bwMode="auto">
            <a:xfrm>
              <a:off x="6249490"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Active learning is used to continuously improve the quality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of the natural language models. </a:t>
              </a:r>
            </a:p>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Once the model starts processing input, LUIS begins active learning, allowing you to constantly update and improve the model.</a:t>
              </a:r>
            </a:p>
          </p:txBody>
        </p:sp>
      </p:grpSp>
      <p:grpSp>
        <p:nvGrpSpPr>
          <p:cNvPr id="6" name="Group 5">
            <a:extLst>
              <a:ext uri="{FF2B5EF4-FFF2-40B4-BE49-F238E27FC236}">
                <a16:creationId xmlns:a16="http://schemas.microsoft.com/office/drawing/2014/main" id="{AB4D0C74-10E6-4BA4-A512-44653FE86205}"/>
              </a:ext>
            </a:extLst>
          </p:cNvPr>
          <p:cNvGrpSpPr/>
          <p:nvPr/>
        </p:nvGrpSpPr>
        <p:grpSpPr>
          <a:xfrm>
            <a:off x="9055338" y="1909440"/>
            <a:ext cx="2877524" cy="4653550"/>
            <a:chOff x="9236916" y="1947231"/>
            <a:chExt cx="2935224" cy="4746863"/>
          </a:xfrm>
        </p:grpSpPr>
        <p:sp>
          <p:nvSpPr>
            <p:cNvPr id="27" name="Rectangle 26">
              <a:extLst>
                <a:ext uri="{FF2B5EF4-FFF2-40B4-BE49-F238E27FC236}">
                  <a16:creationId xmlns:a16="http://schemas.microsoft.com/office/drawing/2014/main" id="{F23EFA58-5B92-4E09-8B02-031CE0F064D6}"/>
                </a:ext>
              </a:extLst>
            </p:cNvPr>
            <p:cNvSpPr/>
            <p:nvPr/>
          </p:nvSpPr>
          <p:spPr bwMode="auto">
            <a:xfrm>
              <a:off x="9236916" y="1947231"/>
              <a:ext cx="2935224" cy="1264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Enterprise-ready, available worldwide</a:t>
              </a:r>
            </a:p>
          </p:txBody>
        </p:sp>
        <p:pic>
          <p:nvPicPr>
            <p:cNvPr id="1026" name="Picture 2" descr="https://luisweb.blob.core.windows.net/prod-assets/pages/home_page/LUIS-feat_monitor.png">
              <a:extLst>
                <a:ext uri="{FF2B5EF4-FFF2-40B4-BE49-F238E27FC236}">
                  <a16:creationId xmlns:a16="http://schemas.microsoft.com/office/drawing/2014/main" id="{4F6576F3-35A7-4E60-9C17-F78B3D4199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9515" y="3125038"/>
              <a:ext cx="1547734" cy="104208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EFA75E1-CDB2-4C6F-852F-AA663B5CFAC7}"/>
                </a:ext>
              </a:extLst>
            </p:cNvPr>
            <p:cNvSpPr/>
            <p:nvPr/>
          </p:nvSpPr>
          <p:spPr bwMode="auto">
            <a:xfrm>
              <a:off x="9236916"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is ready to be deployed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in commercial applications and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can scale with enterprise quality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and performance. </a:t>
              </a:r>
            </a:p>
            <a:p>
              <a:pPr defTabSz="914102" fontAlgn="base">
                <a:lnSpc>
                  <a:spcPct val="90000"/>
                </a:lnSpc>
                <a:spcBef>
                  <a:spcPts val="588"/>
                </a:spcBef>
                <a:spcAft>
                  <a:spcPct val="0"/>
                </a:spcAft>
              </a:pP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The service meets international compliance standards, supports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13 languages and available worldwide, making it highly </a:t>
              </a:r>
              <a:b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76"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accessible around the world</a:t>
              </a:r>
            </a:p>
          </p:txBody>
        </p:sp>
      </p:grpSp>
    </p:spTree>
    <p:extLst>
      <p:ext uri="{BB962C8B-B14F-4D97-AF65-F5344CB8AC3E}">
        <p14:creationId xmlns:p14="http://schemas.microsoft.com/office/powerpoint/2010/main" val="1208364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5"/>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DEVELOPMENT ENVIRONMENT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135A6B6-DF24-407E-BE75-C4BEBAA3E748}"/>
              </a:ext>
            </a:extLst>
          </p:cNvPr>
          <p:cNvSpPr/>
          <p:nvPr/>
        </p:nvSpPr>
        <p:spPr bwMode="auto">
          <a:xfrm>
            <a:off x="211764" y="210951"/>
            <a:ext cx="8885000" cy="6493234"/>
          </a:xfrm>
          <a:prstGeom prst="rect">
            <a:avLst/>
          </a:prstGeom>
          <a:solidFill>
            <a:schemeClr val="bg1"/>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22568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769053E-B9F7-4A1D-92A7-0BFFB0F13062}"/>
              </a:ext>
            </a:extLst>
          </p:cNvPr>
          <p:cNvGrpSpPr/>
          <p:nvPr/>
        </p:nvGrpSpPr>
        <p:grpSpPr>
          <a:xfrm>
            <a:off x="6243367" y="5342407"/>
            <a:ext cx="3462883" cy="1020094"/>
            <a:chOff x="6368559" y="5449036"/>
            <a:chExt cx="3532321" cy="1040549"/>
          </a:xfrm>
        </p:grpSpPr>
        <p:sp>
          <p:nvSpPr>
            <p:cNvPr id="56" name="Rectangle 55">
              <a:extLst>
                <a:ext uri="{FF2B5EF4-FFF2-40B4-BE49-F238E27FC236}">
                  <a16:creationId xmlns:a16="http://schemas.microsoft.com/office/drawing/2014/main" id="{414E0362-1491-4F49-B07C-5E46D6D26CB1}"/>
                </a:ext>
              </a:extLst>
            </p:cNvPr>
            <p:cNvSpPr/>
            <p:nvPr/>
          </p:nvSpPr>
          <p:spPr bwMode="auto">
            <a:xfrm>
              <a:off x="6368559"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DirectLine</a:t>
              </a:r>
              <a:endParaRPr lang="en-US" sz="2353"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9" name="Rectangle 58">
              <a:extLst>
                <a:ext uri="{FF2B5EF4-FFF2-40B4-BE49-F238E27FC236}">
                  <a16:creationId xmlns:a16="http://schemas.microsoft.com/office/drawing/2014/main" id="{F90B6A1D-ECC7-42A7-92D3-5BC1128E3D16}"/>
                </a:ext>
              </a:extLst>
            </p:cNvPr>
            <p:cNvSpPr/>
            <p:nvPr/>
          </p:nvSpPr>
          <p:spPr bwMode="auto">
            <a:xfrm>
              <a:off x="6374657"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FCCB4D6-D0F7-4699-9F68-2B3C6B7BE0AF}"/>
              </a:ext>
            </a:extLst>
          </p:cNvPr>
          <p:cNvGrpSpPr/>
          <p:nvPr/>
        </p:nvGrpSpPr>
        <p:grpSpPr>
          <a:xfrm>
            <a:off x="2485751" y="5342407"/>
            <a:ext cx="3462883" cy="1020094"/>
            <a:chOff x="2535594" y="5449036"/>
            <a:chExt cx="3532321" cy="1040549"/>
          </a:xfrm>
        </p:grpSpPr>
        <p:sp>
          <p:nvSpPr>
            <p:cNvPr id="9" name="Rectangle 8">
              <a:extLst>
                <a:ext uri="{FF2B5EF4-FFF2-40B4-BE49-F238E27FC236}">
                  <a16:creationId xmlns:a16="http://schemas.microsoft.com/office/drawing/2014/main" id="{09840C7E-9FC4-4F9B-B575-46E5F6216F08}"/>
                </a:ext>
              </a:extLst>
            </p:cNvPr>
            <p:cNvSpPr/>
            <p:nvPr/>
          </p:nvSpPr>
          <p:spPr bwMode="auto">
            <a:xfrm>
              <a:off x="2535594" y="5449378"/>
              <a:ext cx="3532321" cy="1040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WebChat</a:t>
              </a:r>
              <a:endParaRPr lang="en-US" sz="2353"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AB977DDC-6881-46BD-9B5B-8A64A5B5F3CF}"/>
                </a:ext>
              </a:extLst>
            </p:cNvPr>
            <p:cNvSpPr/>
            <p:nvPr/>
          </p:nvSpPr>
          <p:spPr bwMode="auto">
            <a:xfrm>
              <a:off x="2541692" y="5449036"/>
              <a:ext cx="3520125" cy="471628"/>
            </a:xfrm>
            <a:prstGeom prst="rect">
              <a:avLst/>
            </a:prstGeom>
            <a:gradFill>
              <a:gsLst>
                <a:gs pos="0">
                  <a:srgbClr val="000000"/>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F1E251AB-5304-430C-B7D0-1C1EF13A6BAD}"/>
              </a:ext>
            </a:extLst>
          </p:cNvPr>
          <p:cNvSpPr/>
          <p:nvPr/>
        </p:nvSpPr>
        <p:spPr bwMode="auto">
          <a:xfrm>
            <a:off x="1" y="1760231"/>
            <a:ext cx="12191999" cy="38338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84183599-D904-4DF0-8A58-F16E04034CB3}"/>
              </a:ext>
            </a:extLst>
          </p:cNvPr>
          <p:cNvSpPr>
            <a:spLocks noGrp="1"/>
          </p:cNvSpPr>
          <p:nvPr>
            <p:ph type="title"/>
          </p:nvPr>
        </p:nvSpPr>
        <p:spPr>
          <a:xfrm>
            <a:off x="269241" y="289957"/>
            <a:ext cx="11655840" cy="899537"/>
          </a:xfrm>
        </p:spPr>
        <p:txBody>
          <a:bodyPr/>
          <a:lstStyle/>
          <a:p>
            <a:r>
              <a:rPr lang="en-US" sz="1961" b="1" spc="294" dirty="0">
                <a:solidFill>
                  <a:srgbClr val="0078D7"/>
                </a:solidFill>
                <a:latin typeface="Segoe UI" panose="020B0502040204020203" pitchFamily="34" charset="0"/>
              </a:rPr>
              <a:t>UX SUPPORT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Channels</a:t>
            </a:r>
            <a:endParaRPr lang="en-US" dirty="0"/>
          </a:p>
        </p:txBody>
      </p:sp>
      <p:grpSp>
        <p:nvGrpSpPr>
          <p:cNvPr id="8" name="Group 7">
            <a:extLst>
              <a:ext uri="{FF2B5EF4-FFF2-40B4-BE49-F238E27FC236}">
                <a16:creationId xmlns:a16="http://schemas.microsoft.com/office/drawing/2014/main" id="{D0B0F94D-CDA0-44E3-9221-7CE6094C8DE5}"/>
              </a:ext>
            </a:extLst>
          </p:cNvPr>
          <p:cNvGrpSpPr/>
          <p:nvPr/>
        </p:nvGrpSpPr>
        <p:grpSpPr>
          <a:xfrm>
            <a:off x="1539311" y="4221013"/>
            <a:ext cx="9123499" cy="891772"/>
            <a:chOff x="460211" y="3837050"/>
            <a:chExt cx="9306444" cy="909654"/>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8840" y="3837050"/>
              <a:ext cx="909654" cy="90965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303" y="3837050"/>
              <a:ext cx="909654" cy="909654"/>
            </a:xfrm>
            <a:prstGeom prst="rect">
              <a:avLst/>
            </a:prstGeom>
          </p:spPr>
        </p:pic>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7001" y="3837050"/>
              <a:ext cx="909654" cy="909654"/>
            </a:xfrm>
            <a:prstGeom prst="rect">
              <a:avLst/>
            </a:prstGeom>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5764" y="3837050"/>
              <a:ext cx="909654" cy="909654"/>
            </a:xfrm>
            <a:prstGeom prst="rect">
              <a:avLst/>
            </a:prstGeom>
          </p:spPr>
        </p:pic>
        <p:pic>
          <p:nvPicPr>
            <p:cNvPr id="85" name="Picture 8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11" y="3837050"/>
              <a:ext cx="909654" cy="909654"/>
            </a:xfrm>
            <a:prstGeom prst="rect">
              <a:avLst/>
            </a:prstGeom>
          </p:spPr>
        </p:pic>
      </p:grpSp>
      <p:sp>
        <p:nvSpPr>
          <p:cNvPr id="49" name="Telemarketer_E7B9">
            <a:extLst>
              <a:ext uri="{FF2B5EF4-FFF2-40B4-BE49-F238E27FC236}">
                <a16:creationId xmlns:a16="http://schemas.microsoft.com/office/drawing/2014/main" id="{88AA41C4-71CA-44F2-BF32-AD67D7230D16}"/>
              </a:ext>
            </a:extLst>
          </p:cNvPr>
          <p:cNvSpPr>
            <a:spLocks noChangeAspect="1" noEditPoints="1"/>
          </p:cNvSpPr>
          <p:nvPr/>
        </p:nvSpPr>
        <p:spPr bwMode="auto">
          <a:xfrm>
            <a:off x="2395266" y="410940"/>
            <a:ext cx="157055" cy="1873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1176" dirty="0">
              <a:solidFill>
                <a:srgbClr val="353535"/>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6C5D5162-E66C-416B-B11D-DE95E47C5521}"/>
              </a:ext>
            </a:extLst>
          </p:cNvPr>
          <p:cNvGrpSpPr/>
          <p:nvPr/>
        </p:nvGrpSpPr>
        <p:grpSpPr>
          <a:xfrm>
            <a:off x="1559552" y="2010377"/>
            <a:ext cx="9083017" cy="932925"/>
            <a:chOff x="501505" y="1582087"/>
            <a:chExt cx="9265150" cy="951632"/>
          </a:xfrm>
        </p:grpSpPr>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57001" y="1582087"/>
              <a:ext cx="909654" cy="909654"/>
            </a:xfrm>
            <a:prstGeom prst="rect">
              <a:avLst/>
            </a:prstGeom>
          </p:spPr>
        </p:pic>
        <p:pic>
          <p:nvPicPr>
            <p:cNvPr id="88" name="Picture 8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1670" y="1620798"/>
              <a:ext cx="912921" cy="912921"/>
            </a:xfrm>
            <a:prstGeom prst="rect">
              <a:avLst/>
            </a:prstGeom>
          </p:spPr>
        </p:pic>
        <p:pic>
          <p:nvPicPr>
            <p:cNvPr id="46" name="Picture 45">
              <a:extLst>
                <a:ext uri="{FF2B5EF4-FFF2-40B4-BE49-F238E27FC236}">
                  <a16:creationId xmlns:a16="http://schemas.microsoft.com/office/drawing/2014/main" id="{058D8AD2-6813-460D-8A10-7EB3B1A229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505" y="1683714"/>
              <a:ext cx="827066" cy="827066"/>
            </a:xfrm>
            <a:prstGeom prst="rect">
              <a:avLst/>
            </a:prstGeom>
          </p:spPr>
        </p:pic>
        <p:pic>
          <p:nvPicPr>
            <p:cNvPr id="2050" name="Picture 2" descr="Image result for bing logo">
              <a:extLst>
                <a:ext uri="{FF2B5EF4-FFF2-40B4-BE49-F238E27FC236}">
                  <a16:creationId xmlns:a16="http://schemas.microsoft.com/office/drawing/2014/main" id="{674709F5-24B1-4553-81C1-9DAF2BC375F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2793527" y="1722120"/>
              <a:ext cx="500280" cy="7102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kype for business logo">
              <a:extLst>
                <a:ext uri="{FF2B5EF4-FFF2-40B4-BE49-F238E27FC236}">
                  <a16:creationId xmlns:a16="http://schemas.microsoft.com/office/drawing/2014/main" id="{5C186C14-7160-4C62-93E6-65B764AE2F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37046" y="1683714"/>
              <a:ext cx="787090" cy="7870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78929F6C-3A96-40EE-97A9-EDBE8FDE104C}"/>
              </a:ext>
            </a:extLst>
          </p:cNvPr>
          <p:cNvGrpSpPr/>
          <p:nvPr/>
        </p:nvGrpSpPr>
        <p:grpSpPr>
          <a:xfrm>
            <a:off x="1539311" y="3136272"/>
            <a:ext cx="9123499" cy="891772"/>
            <a:chOff x="460211" y="2694576"/>
            <a:chExt cx="9306444" cy="909654"/>
          </a:xfrm>
        </p:grpSpPr>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211" y="2694576"/>
              <a:ext cx="909654" cy="909654"/>
            </a:xfrm>
            <a:prstGeom prst="rect">
              <a:avLst/>
            </a:prstGeom>
          </p:spPr>
        </p:pic>
        <p:pic>
          <p:nvPicPr>
            <p:cNvPr id="70" name="Picture 6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7001" y="2694576"/>
              <a:ext cx="909654" cy="909654"/>
            </a:xfrm>
            <a:prstGeom prst="rect">
              <a:avLst/>
            </a:prstGeom>
          </p:spPr>
        </p:pic>
        <p:pic>
          <p:nvPicPr>
            <p:cNvPr id="73" name="Picture 72"/>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6638233" y="2875083"/>
              <a:ext cx="999794" cy="54864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88840" y="2694576"/>
              <a:ext cx="909654" cy="909654"/>
            </a:xfrm>
            <a:prstGeom prst="rect">
              <a:avLst/>
            </a:prstGeom>
          </p:spPr>
        </p:pic>
        <p:pic>
          <p:nvPicPr>
            <p:cNvPr id="2054" name="Picture 6" descr="Image result for facebooklogo">
              <a:extLst>
                <a:ext uri="{FF2B5EF4-FFF2-40B4-BE49-F238E27FC236}">
                  <a16:creationId xmlns:a16="http://schemas.microsoft.com/office/drawing/2014/main" id="{E178B68E-DE75-4D4A-84F3-8ADD4973B3B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8559" y="2857371"/>
              <a:ext cx="584064" cy="5840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54995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8"/>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600"/>
                                  </p:stCondLst>
                                  <p:childTnLst>
                                    <p:animMotion origin="layout" path="M 4.4192E-6 -0.04494 L 4.4192E-6 2.41943E-6 " pathEditMode="relative" rAng="0" ptsTypes="AA">
                                      <p:cBhvr>
                                        <p:cTn id="24" dur="600" fill="hold"/>
                                        <p:tgtEl>
                                          <p:spTgt spid="12"/>
                                        </p:tgtEl>
                                        <p:attrNameLst>
                                          <p:attrName>ppt_x</p:attrName>
                                          <p:attrName>ppt_y</p:attrName>
                                        </p:attrNameLst>
                                      </p:cBhvr>
                                      <p:rCtr x="0" y="2247"/>
                                    </p:animMotion>
                                  </p:childTnLst>
                                </p:cTn>
                              </p:par>
                              <p:par>
                                <p:cTn id="25" presetID="10" presetClass="entr" presetSubtype="0" fill="hold"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600"/>
                                  </p:stCondLst>
                                  <p:childTnLst>
                                    <p:animMotion origin="layout" path="M 4.4192E-6 -0.04494 L 4.4192E-6 2.41943E-6 " pathEditMode="relative" rAng="0" ptsTypes="AA">
                                      <p:cBhvr>
                                        <p:cTn id="29" dur="600" fill="hold"/>
                                        <p:tgtEl>
                                          <p:spTgt spid="1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1CEFB6E-D6BC-44B1-8878-010055C77A08}"/>
              </a:ext>
            </a:extLst>
          </p:cNvPr>
          <p:cNvSpPr/>
          <p:nvPr/>
        </p:nvSpPr>
        <p:spPr bwMode="auto">
          <a:xfrm>
            <a:off x="1" y="2828601"/>
            <a:ext cx="12191999" cy="27654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D9065F9-3199-4AD3-90E7-EDEF510AD985}"/>
              </a:ext>
            </a:extLst>
          </p:cNvPr>
          <p:cNvGrpSpPr/>
          <p:nvPr/>
        </p:nvGrpSpPr>
        <p:grpSpPr>
          <a:xfrm>
            <a:off x="395665" y="2837525"/>
            <a:ext cx="2291092" cy="2773370"/>
            <a:chOff x="403598" y="2893927"/>
            <a:chExt cx="2337033" cy="2828982"/>
          </a:xfrm>
        </p:grpSpPr>
        <p:sp>
          <p:nvSpPr>
            <p:cNvPr id="28" name="Rectangle 27">
              <a:extLst>
                <a:ext uri="{FF2B5EF4-FFF2-40B4-BE49-F238E27FC236}">
                  <a16:creationId xmlns:a16="http://schemas.microsoft.com/office/drawing/2014/main" id="{78C8E988-2840-43CF-BFD3-52AD074CCEBF}"/>
                </a:ext>
              </a:extLst>
            </p:cNvPr>
            <p:cNvSpPr/>
            <p:nvPr/>
          </p:nvSpPr>
          <p:spPr bwMode="auto">
            <a:xfrm>
              <a:off x="403598" y="4536039"/>
              <a:ext cx="2337033" cy="1186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Windows</a:t>
              </a:r>
            </a:p>
          </p:txBody>
        </p:sp>
        <p:grpSp>
          <p:nvGrpSpPr>
            <p:cNvPr id="6" name="Group 5">
              <a:extLst>
                <a:ext uri="{FF2B5EF4-FFF2-40B4-BE49-F238E27FC236}">
                  <a16:creationId xmlns:a16="http://schemas.microsoft.com/office/drawing/2014/main" id="{1B6CD4BB-A4C1-490B-93E0-1A801B94792F}"/>
                </a:ext>
              </a:extLst>
            </p:cNvPr>
            <p:cNvGrpSpPr>
              <a:grpSpLocks noChangeAspect="1"/>
            </p:cNvGrpSpPr>
            <p:nvPr/>
          </p:nvGrpSpPr>
          <p:grpSpPr>
            <a:xfrm>
              <a:off x="441054" y="2893927"/>
              <a:ext cx="2234336" cy="1613914"/>
              <a:chOff x="536032" y="2824333"/>
              <a:chExt cx="2807977" cy="2028271"/>
            </a:xfrm>
            <a:noFill/>
          </p:grpSpPr>
          <p:pic>
            <p:nvPicPr>
              <p:cNvPr id="3074" name="Picture 2" descr="https://cdn.vox-cdn.com/thumbor/na9cWfR_52x8ge3sK-E4ukqWNd8=/0x0:1920x1080/1200x800/filters:focal(82x309:388x615)/cdn.vox-cdn.com/uploads/chorus_image/image/54738297/Timeline_hq__1_.0.jpg">
                <a:extLst>
                  <a:ext uri="{FF2B5EF4-FFF2-40B4-BE49-F238E27FC236}">
                    <a16:creationId xmlns:a16="http://schemas.microsoft.com/office/drawing/2014/main" id="{3473EA58-758A-45AC-AF89-FF9B32B19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32" y="2824333"/>
                <a:ext cx="2551598" cy="1701065"/>
              </a:xfrm>
              <a:prstGeom prst="rect">
                <a:avLst/>
              </a:prstGeom>
              <a:solidFill>
                <a:schemeClr val="bg1"/>
              </a:solidFill>
              <a:ln>
                <a:solidFill>
                  <a:schemeClr val="tx1"/>
                </a:solidFill>
              </a:ln>
              <a:effectLst>
                <a:outerShdw blurRad="88900" dist="38100" dir="5400000" algn="t" rotWithShape="0">
                  <a:prstClr val="black">
                    <a:alpha val="30000"/>
                  </a:prstClr>
                </a:outerShdw>
              </a:effectLst>
              <a:extLst/>
            </p:spPr>
          </p:pic>
          <p:pic>
            <p:nvPicPr>
              <p:cNvPr id="7" name="Picture 6">
                <a:extLst>
                  <a:ext uri="{FF2B5EF4-FFF2-40B4-BE49-F238E27FC236}">
                    <a16:creationId xmlns:a16="http://schemas.microsoft.com/office/drawing/2014/main" id="{711399E6-1401-4B4A-B752-C5AD9A3CAFCD}"/>
                  </a:ext>
                </a:extLst>
              </p:cNvPr>
              <p:cNvPicPr>
                <a:picLocks noChangeAspect="1"/>
              </p:cNvPicPr>
              <p:nvPr/>
            </p:nvPicPr>
            <p:blipFill>
              <a:blip r:embed="rId4"/>
              <a:stretch>
                <a:fillRect/>
              </a:stretch>
            </p:blipFill>
            <p:spPr>
              <a:xfrm>
                <a:off x="1811831" y="3714051"/>
                <a:ext cx="1532178" cy="1138553"/>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grpSp>
      </p:grpSp>
      <p:grpSp>
        <p:nvGrpSpPr>
          <p:cNvPr id="8" name="Group 7">
            <a:extLst>
              <a:ext uri="{FF2B5EF4-FFF2-40B4-BE49-F238E27FC236}">
                <a16:creationId xmlns:a16="http://schemas.microsoft.com/office/drawing/2014/main" id="{515BB179-23A0-420F-A993-B4DFED7CE595}"/>
              </a:ext>
            </a:extLst>
          </p:cNvPr>
          <p:cNvGrpSpPr/>
          <p:nvPr/>
        </p:nvGrpSpPr>
        <p:grpSpPr>
          <a:xfrm>
            <a:off x="7425062" y="3305746"/>
            <a:ext cx="2291091" cy="2305149"/>
            <a:chOff x="7573950" y="3371537"/>
            <a:chExt cx="2337032" cy="2351372"/>
          </a:xfrm>
        </p:grpSpPr>
        <p:sp>
          <p:nvSpPr>
            <p:cNvPr id="32" name="Rectangle 31">
              <a:extLst>
                <a:ext uri="{FF2B5EF4-FFF2-40B4-BE49-F238E27FC236}">
                  <a16:creationId xmlns:a16="http://schemas.microsoft.com/office/drawing/2014/main" id="{11FDEB82-A9BF-4175-B1B6-C78E22440529}"/>
                </a:ext>
              </a:extLst>
            </p:cNvPr>
            <p:cNvSpPr/>
            <p:nvPr/>
          </p:nvSpPr>
          <p:spPr bwMode="auto">
            <a:xfrm>
              <a:off x="7573950" y="4536039"/>
              <a:ext cx="2337032" cy="1186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Android</a:t>
              </a:r>
            </a:p>
          </p:txBody>
        </p:sp>
        <p:pic>
          <p:nvPicPr>
            <p:cNvPr id="17" name="Picture 16">
              <a:extLst>
                <a:ext uri="{FF2B5EF4-FFF2-40B4-BE49-F238E27FC236}">
                  <a16:creationId xmlns:a16="http://schemas.microsoft.com/office/drawing/2014/main" id="{B889A199-D995-4420-A963-2A83A4EE50F9}"/>
                </a:ext>
              </a:extLst>
            </p:cNvPr>
            <p:cNvPicPr>
              <a:picLocks noChangeAspect="1"/>
            </p:cNvPicPr>
            <p:nvPr/>
          </p:nvPicPr>
          <p:blipFill>
            <a:blip r:embed="rId5"/>
            <a:stretch>
              <a:fillRect/>
            </a:stretch>
          </p:blipFill>
          <p:spPr>
            <a:xfrm>
              <a:off x="7892074" y="3371537"/>
              <a:ext cx="1700784" cy="1136304"/>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grpSp>
      <p:grpSp>
        <p:nvGrpSpPr>
          <p:cNvPr id="9" name="Group 8">
            <a:extLst>
              <a:ext uri="{FF2B5EF4-FFF2-40B4-BE49-F238E27FC236}">
                <a16:creationId xmlns:a16="http://schemas.microsoft.com/office/drawing/2014/main" id="{FEF591C5-5956-4EA1-9C1C-DE170CF52CC3}"/>
              </a:ext>
            </a:extLst>
          </p:cNvPr>
          <p:cNvGrpSpPr/>
          <p:nvPr/>
        </p:nvGrpSpPr>
        <p:grpSpPr>
          <a:xfrm>
            <a:off x="9768195" y="3311950"/>
            <a:ext cx="2291092" cy="2298946"/>
            <a:chOff x="9964067" y="3377864"/>
            <a:chExt cx="2337033" cy="2345045"/>
          </a:xfrm>
        </p:grpSpPr>
        <p:sp>
          <p:nvSpPr>
            <p:cNvPr id="33" name="Rectangle 32">
              <a:extLst>
                <a:ext uri="{FF2B5EF4-FFF2-40B4-BE49-F238E27FC236}">
                  <a16:creationId xmlns:a16="http://schemas.microsoft.com/office/drawing/2014/main" id="{586C3F69-7F2F-456C-A310-87BE4B8D21C3}"/>
                </a:ext>
              </a:extLst>
            </p:cNvPr>
            <p:cNvSpPr/>
            <p:nvPr/>
          </p:nvSpPr>
          <p:spPr bwMode="auto">
            <a:xfrm>
              <a:off x="9964067" y="4536039"/>
              <a:ext cx="2337033" cy="1186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iOS</a:t>
              </a:r>
            </a:p>
          </p:txBody>
        </p:sp>
        <p:pic>
          <p:nvPicPr>
            <p:cNvPr id="23" name="Picture 22">
              <a:extLst>
                <a:ext uri="{FF2B5EF4-FFF2-40B4-BE49-F238E27FC236}">
                  <a16:creationId xmlns:a16="http://schemas.microsoft.com/office/drawing/2014/main" id="{F5E20EFF-A97B-41BA-8911-C3B44AD1F1CB}"/>
                </a:ext>
              </a:extLst>
            </p:cNvPr>
            <p:cNvPicPr>
              <a:picLocks noChangeAspect="1"/>
            </p:cNvPicPr>
            <p:nvPr/>
          </p:nvPicPr>
          <p:blipFill>
            <a:blip r:embed="rId6"/>
            <a:srcRect r="12"/>
            <a:stretch>
              <a:fillRect/>
            </a:stretch>
          </p:blipFill>
          <p:spPr>
            <a:xfrm>
              <a:off x="10282191" y="3377864"/>
              <a:ext cx="1700784" cy="1129977"/>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grpSp>
      <p:grpSp>
        <p:nvGrpSpPr>
          <p:cNvPr id="5" name="Group 4">
            <a:extLst>
              <a:ext uri="{FF2B5EF4-FFF2-40B4-BE49-F238E27FC236}">
                <a16:creationId xmlns:a16="http://schemas.microsoft.com/office/drawing/2014/main" id="{0157771B-E6BC-4276-8E9D-F7B8918C3704}"/>
              </a:ext>
            </a:extLst>
          </p:cNvPr>
          <p:cNvGrpSpPr/>
          <p:nvPr/>
        </p:nvGrpSpPr>
        <p:grpSpPr>
          <a:xfrm>
            <a:off x="5081930" y="2084364"/>
            <a:ext cx="2291091" cy="3526532"/>
            <a:chOff x="5183833" y="2125663"/>
            <a:chExt cx="2337032" cy="3597246"/>
          </a:xfrm>
        </p:grpSpPr>
        <p:sp>
          <p:nvSpPr>
            <p:cNvPr id="30" name="Rectangle 29">
              <a:extLst>
                <a:ext uri="{FF2B5EF4-FFF2-40B4-BE49-F238E27FC236}">
                  <a16:creationId xmlns:a16="http://schemas.microsoft.com/office/drawing/2014/main" id="{1F3F0E4D-16E8-4B4C-9AB4-6835C628C406}"/>
                </a:ext>
              </a:extLst>
            </p:cNvPr>
            <p:cNvSpPr/>
            <p:nvPr/>
          </p:nvSpPr>
          <p:spPr bwMode="auto">
            <a:xfrm>
              <a:off x="5183833" y="4536039"/>
              <a:ext cx="2337032" cy="1186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Skype</a:t>
              </a:r>
            </a:p>
          </p:txBody>
        </p:sp>
        <p:pic>
          <p:nvPicPr>
            <p:cNvPr id="25" name="Picture 24">
              <a:extLst>
                <a:ext uri="{FF2B5EF4-FFF2-40B4-BE49-F238E27FC236}">
                  <a16:creationId xmlns:a16="http://schemas.microsoft.com/office/drawing/2014/main" id="{525DD627-C972-4DEC-B2CF-64FB981AC55F}"/>
                </a:ext>
              </a:extLst>
            </p:cNvPr>
            <p:cNvPicPr>
              <a:picLocks noChangeAspect="1"/>
            </p:cNvPicPr>
            <p:nvPr/>
          </p:nvPicPr>
          <p:blipFill>
            <a:blip r:embed="rId7"/>
            <a:srcRect/>
            <a:stretch>
              <a:fillRect/>
            </a:stretch>
          </p:blipFill>
          <p:spPr>
            <a:xfrm>
              <a:off x="5503355" y="2125663"/>
              <a:ext cx="1697989" cy="2382178"/>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grpSp>
      <p:grpSp>
        <p:nvGrpSpPr>
          <p:cNvPr id="4" name="Group 3">
            <a:extLst>
              <a:ext uri="{FF2B5EF4-FFF2-40B4-BE49-F238E27FC236}">
                <a16:creationId xmlns:a16="http://schemas.microsoft.com/office/drawing/2014/main" id="{D0AAFB95-1E8A-4E72-A4BA-4F95FAC6AC1D}"/>
              </a:ext>
            </a:extLst>
          </p:cNvPr>
          <p:cNvGrpSpPr/>
          <p:nvPr/>
        </p:nvGrpSpPr>
        <p:grpSpPr>
          <a:xfrm>
            <a:off x="2738798" y="3371578"/>
            <a:ext cx="2291091" cy="2239318"/>
            <a:chOff x="2793716" y="3438688"/>
            <a:chExt cx="2337032" cy="2284221"/>
          </a:xfrm>
        </p:grpSpPr>
        <p:sp>
          <p:nvSpPr>
            <p:cNvPr id="29" name="Rectangle 28">
              <a:extLst>
                <a:ext uri="{FF2B5EF4-FFF2-40B4-BE49-F238E27FC236}">
                  <a16:creationId xmlns:a16="http://schemas.microsoft.com/office/drawing/2014/main" id="{42381A8F-1BFC-45B7-9D6F-532E3CFD1528}"/>
                </a:ext>
              </a:extLst>
            </p:cNvPr>
            <p:cNvSpPr/>
            <p:nvPr/>
          </p:nvSpPr>
          <p:spPr bwMode="auto">
            <a:xfrm>
              <a:off x="2793716" y="4536039"/>
              <a:ext cx="2337032" cy="11868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Productivity-</a:t>
              </a:r>
              <a:b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961" dirty="0">
                  <a:gradFill>
                    <a:gsLst>
                      <a:gs pos="0">
                        <a:srgbClr val="0078D7"/>
                      </a:gs>
                      <a:gs pos="10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Microsoft Teams</a:t>
              </a:r>
            </a:p>
          </p:txBody>
        </p:sp>
        <p:pic>
          <p:nvPicPr>
            <p:cNvPr id="26" name="Picture 25">
              <a:extLst>
                <a:ext uri="{FF2B5EF4-FFF2-40B4-BE49-F238E27FC236}">
                  <a16:creationId xmlns:a16="http://schemas.microsoft.com/office/drawing/2014/main" id="{58F31D61-28F4-4D3F-AAE8-0F9BFA1069B4}"/>
                </a:ext>
              </a:extLst>
            </p:cNvPr>
            <p:cNvPicPr>
              <a:picLocks noChangeAspect="1"/>
            </p:cNvPicPr>
            <p:nvPr/>
          </p:nvPicPr>
          <p:blipFill>
            <a:blip r:embed="rId8"/>
            <a:srcRect/>
            <a:stretch>
              <a:fillRect/>
            </a:stretch>
          </p:blipFill>
          <p:spPr>
            <a:xfrm>
              <a:off x="3111840" y="3438688"/>
              <a:ext cx="1700784" cy="1069153"/>
            </a:xfrm>
            <a:prstGeom prst="rect">
              <a:avLst/>
            </a:prstGeom>
            <a:solidFill>
              <a:schemeClr val="bg1"/>
            </a:solidFill>
            <a:ln>
              <a:solidFill>
                <a:schemeClr val="tx1"/>
              </a:solidFill>
            </a:ln>
            <a:effectLst>
              <a:outerShdw blurRad="88900" dist="38100" dir="5400000" algn="t" rotWithShape="0">
                <a:prstClr val="black">
                  <a:alpha val="30000"/>
                </a:prstClr>
              </a:outerShdw>
            </a:effectLst>
          </p:spPr>
        </p:pic>
      </p:grpSp>
      <p:sp>
        <p:nvSpPr>
          <p:cNvPr id="3" name="Title 2">
            <a:extLst>
              <a:ext uri="{FF2B5EF4-FFF2-40B4-BE49-F238E27FC236}">
                <a16:creationId xmlns:a16="http://schemas.microsoft.com/office/drawing/2014/main" id="{AC1CEBC6-506C-4675-83E6-8A2BF6BB5DB4}"/>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UX SUPPORT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Adaptive cards</a:t>
            </a:r>
            <a:endParaRPr lang="en-US" dirty="0"/>
          </a:p>
        </p:txBody>
      </p:sp>
      <p:sp>
        <p:nvSpPr>
          <p:cNvPr id="22" name="Telemarketer_E7B9">
            <a:extLst>
              <a:ext uri="{FF2B5EF4-FFF2-40B4-BE49-F238E27FC236}">
                <a16:creationId xmlns:a16="http://schemas.microsoft.com/office/drawing/2014/main" id="{866E886E-50AD-4449-BA3F-9E7F5C2740D9}"/>
              </a:ext>
            </a:extLst>
          </p:cNvPr>
          <p:cNvSpPr>
            <a:spLocks noChangeAspect="1" noEditPoints="1"/>
          </p:cNvSpPr>
          <p:nvPr/>
        </p:nvSpPr>
        <p:spPr bwMode="auto">
          <a:xfrm>
            <a:off x="2395266" y="410940"/>
            <a:ext cx="157055" cy="187308"/>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1043394"/>
            <a:endParaRPr lang="en-US" sz="1176" dirty="0">
              <a:solidFill>
                <a:srgbClr val="353535"/>
              </a:solidFill>
              <a:latin typeface="Segoe UI Semibold" panose="020B0702040204020203" pitchFamily="34" charset="0"/>
              <a:cs typeface="Segoe UI Semibold" panose="020B0702040204020203" pitchFamily="34" charset="0"/>
            </a:endParaRPr>
          </a:p>
        </p:txBody>
      </p:sp>
      <p:sp>
        <p:nvSpPr>
          <p:cNvPr id="27" name="Text Placeholder 10">
            <a:extLst>
              <a:ext uri="{FF2B5EF4-FFF2-40B4-BE49-F238E27FC236}">
                <a16:creationId xmlns:a16="http://schemas.microsoft.com/office/drawing/2014/main" id="{71C2FB69-000C-4E04-ADF1-32BD9909FB40}"/>
              </a:ext>
            </a:extLst>
          </p:cNvPr>
          <p:cNvSpPr txBox="1">
            <a:spLocks/>
          </p:cNvSpPr>
          <p:nvPr/>
        </p:nvSpPr>
        <p:spPr>
          <a:xfrm>
            <a:off x="269239" y="1461682"/>
            <a:ext cx="11653523" cy="506901"/>
          </a:xfrm>
          <a:prstGeom prst="rect">
            <a:avLst/>
          </a:prstGeom>
        </p:spPr>
        <p:txBody>
          <a:bodyPr vert="horz" wrap="square" lIns="143428" tIns="89642" rIns="143428" bIns="89642" rtlCol="0">
            <a:spAutoFit/>
          </a:bodyPr>
          <a:lstStyle>
            <a:lvl1pPr marR="0" indent="0" defTabSz="932742" fontAlgn="auto">
              <a:lnSpc>
                <a:spcPct val="90000"/>
              </a:lnSpc>
              <a:spcBef>
                <a:spcPct val="20000"/>
              </a:spcBef>
              <a:spcAft>
                <a:spcPts val="0"/>
              </a:spcAft>
              <a:buClrTx/>
              <a:buSzPct val="90000"/>
              <a:buFont typeface="Arial" pitchFamily="34" charset="0"/>
              <a:buNone/>
              <a:tabLst/>
              <a:defRPr sz="2400" spc="0" baseline="0">
                <a:gradFill>
                  <a:gsLst>
                    <a:gs pos="1250">
                      <a:schemeClr val="tx1"/>
                    </a:gs>
                    <a:gs pos="100000">
                      <a:schemeClr val="tx1"/>
                    </a:gs>
                  </a:gsLst>
                  <a:lin ang="5400000" scaled="0"/>
                </a:gradFill>
              </a:defRPr>
            </a:lvl1pPr>
            <a:lvl2pPr marL="584200" marR="0" indent="-241300" defTabSz="932742"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defTabSz="932742"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4pPr>
            <a:lvl5pPr marL="1257300" marR="0" indent="-228600" defTabSz="932742" fontAlgn="auto">
              <a:lnSpc>
                <a:spcPct val="90000"/>
              </a:lnSpc>
              <a:spcBef>
                <a:spcPct val="2000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sz="2353" dirty="0">
                <a:gradFill>
                  <a:gsLst>
                    <a:gs pos="1250">
                      <a:srgbClr val="353535"/>
                    </a:gs>
                    <a:gs pos="100000">
                      <a:srgbClr val="353535"/>
                    </a:gs>
                  </a:gsLst>
                  <a:lin ang="5400000" scaled="0"/>
                </a:gradFill>
                <a:latin typeface="Segoe UI Semilight"/>
              </a:rPr>
              <a:t>Open framework, multiple canvases</a:t>
            </a:r>
          </a:p>
        </p:txBody>
      </p:sp>
    </p:spTree>
    <p:extLst>
      <p:ext uri="{BB962C8B-B14F-4D97-AF65-F5344CB8AC3E}">
        <p14:creationId xmlns:p14="http://schemas.microsoft.com/office/powerpoint/2010/main" val="388668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5"/>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8"/>
                                        </p:tgtEl>
                                        <p:attrNameLst>
                                          <p:attrName>ppt_x</p:attrName>
                                          <p:attrName>ppt_y</p:attrName>
                                        </p:attrNameLst>
                                      </p:cBhvr>
                                      <p:rCtr x="0" y="-2315"/>
                                    </p:animMotion>
                                  </p:childTnLst>
                                </p:cTn>
                              </p:par>
                              <p:par>
                                <p:cTn id="25" presetID="10" presetClass="entr" presetSubtype="0" fill="hold" nodeType="withEffect">
                                  <p:stCondLst>
                                    <p:cond delay="8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800"/>
                                  </p:stCondLst>
                                  <p:childTnLst>
                                    <p:animMotion origin="layout" path="M 2.25428E-6 0.04607 L 2.25428E-6 2.41943E-6 " pathEditMode="relative" rAng="0" ptsTypes="AA">
                                      <p:cBhvr>
                                        <p:cTn id="29"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8BEF89-C1C8-EE4A-B536-1E1A23F20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1" y="1307484"/>
            <a:ext cx="10816299" cy="5259004"/>
          </a:xfrm>
          <a:prstGeom prst="rect">
            <a:avLst/>
          </a:prstGeom>
        </p:spPr>
      </p:pic>
      <p:sp>
        <p:nvSpPr>
          <p:cNvPr id="2" name="Title 1">
            <a:extLst>
              <a:ext uri="{FF2B5EF4-FFF2-40B4-BE49-F238E27FC236}">
                <a16:creationId xmlns:a16="http://schemas.microsoft.com/office/drawing/2014/main" id="{4C369834-536D-7A44-9D69-4F6EE9362188}"/>
              </a:ext>
            </a:extLst>
          </p:cNvPr>
          <p:cNvSpPr>
            <a:spLocks noGrp="1"/>
          </p:cNvSpPr>
          <p:nvPr>
            <p:ph type="title"/>
          </p:nvPr>
        </p:nvSpPr>
        <p:spPr/>
        <p:txBody>
          <a:bodyPr/>
          <a:lstStyle/>
          <a:p>
            <a:r>
              <a:rPr lang="en-US" sz="1961" b="1" spc="294" dirty="0">
                <a:solidFill>
                  <a:srgbClr val="0078D7"/>
                </a:solidFill>
                <a:latin typeface="Segoe UI" panose="020B0502040204020203" pitchFamily="34" charset="0"/>
              </a:rPr>
              <a:t>DEVELOPMENT ENVIRONMENT</a:t>
            </a:r>
            <a:br>
              <a:rPr lang="en-US" sz="1961" b="1" spc="294" dirty="0">
                <a:solidFill>
                  <a:srgbClr val="0078D7"/>
                </a:solidFill>
                <a:latin typeface="Segoe UI" panose="020B0502040204020203" pitchFamily="34" charset="0"/>
              </a:rPr>
            </a:br>
            <a:r>
              <a:rPr lang="it-IT" dirty="0">
                <a:gradFill>
                  <a:gsLst>
                    <a:gs pos="1250">
                      <a:srgbClr val="353535"/>
                    </a:gs>
                    <a:gs pos="100000">
                      <a:srgbClr val="353535"/>
                    </a:gs>
                  </a:gsLst>
                  <a:lin ang="5400000" scaled="0"/>
                </a:gradFill>
              </a:rPr>
              <a:t>Microsoft Bot Framework</a:t>
            </a:r>
            <a:br>
              <a:rPr lang="it-IT" dirty="0">
                <a:gradFill>
                  <a:gsLst>
                    <a:gs pos="1250">
                      <a:srgbClr val="353535"/>
                    </a:gs>
                    <a:gs pos="100000">
                      <a:srgbClr val="353535"/>
                    </a:gs>
                  </a:gsLst>
                  <a:lin ang="5400000" scaled="0"/>
                </a:gradFill>
              </a:rPr>
            </a:br>
            <a:endParaRPr lang="en-US" dirty="0"/>
          </a:p>
        </p:txBody>
      </p:sp>
      <p:pic>
        <p:nvPicPr>
          <p:cNvPr id="9" name="Picture 2" descr="http://icons.iconarchive.com/icons/dakirby309/simply-styled/256/Microsoft-Visual-Studio-icon.png">
            <a:extLst>
              <a:ext uri="{FF2B5EF4-FFF2-40B4-BE49-F238E27FC236}">
                <a16:creationId xmlns:a16="http://schemas.microsoft.com/office/drawing/2014/main" id="{3612C5D2-3EF1-45C2-879A-1D484BA2F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6503" y="388938"/>
            <a:ext cx="232823" cy="23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13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C60BBB3-0C2E-40EB-B9B7-15897686F2A6}"/>
              </a:ext>
            </a:extLst>
          </p:cNvPr>
          <p:cNvSpPr txBox="1">
            <a:spLocks/>
          </p:cNvSpPr>
          <p:nvPr/>
        </p:nvSpPr>
        <p:spPr>
          <a:xfrm>
            <a:off x="268080" y="1187939"/>
            <a:ext cx="5808833" cy="4709760"/>
          </a:xfrm>
          <a:prstGeom prst="rect">
            <a:avLst/>
          </a:prstGeom>
          <a:noFill/>
          <a:ln>
            <a:noFill/>
          </a:ln>
        </p:spPr>
        <p:txBody>
          <a:bodyPr vert="horz" lIns="179285" tIns="143428" rIns="179285" bIns="14342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spcBef>
                <a:spcPts val="588"/>
              </a:spcBef>
              <a:buNone/>
              <a:defRPr/>
            </a:pPr>
            <a:r>
              <a:rPr lang="en-US" sz="3137" dirty="0">
                <a:gradFill>
                  <a:gsLst>
                    <a:gs pos="1250">
                      <a:srgbClr val="0078D7"/>
                    </a:gs>
                    <a:gs pos="100000">
                      <a:srgbClr val="0078D7"/>
                    </a:gs>
                  </a:gsLst>
                  <a:lin ang="10800000" scaled="0"/>
                </a:gradFill>
                <a:latin typeface="Segoe UI Light" panose="020B0502040204020203" pitchFamily="34" charset="0"/>
                <a:cs typeface="Segoe UI Light" panose="020B0502040204020203" pitchFamily="34" charset="0"/>
              </a:rPr>
              <a:t>Bot Framework</a:t>
            </a:r>
          </a:p>
          <a:p>
            <a:pPr marL="0" indent="0" defTabSz="914225">
              <a:spcBef>
                <a:spcPts val="588"/>
              </a:spcBef>
              <a:buNone/>
              <a:defRPr/>
            </a:pPr>
            <a:r>
              <a:rPr lang="en-US" sz="2200" dirty="0">
                <a:gradFill>
                  <a:gsLst>
                    <a:gs pos="1250">
                      <a:srgbClr val="0078D7"/>
                    </a:gs>
                    <a:gs pos="100000">
                      <a:srgbClr val="0078D7"/>
                    </a:gs>
                  </a:gsLst>
                  <a:lin ang="10800000" scaled="0"/>
                </a:gradFill>
                <a:latin typeface="Segoe UI Semibold" panose="020B0702040204020203" pitchFamily="34" charset="0"/>
                <a:cs typeface="Segoe UI Semibold" panose="020B0702040204020203" pitchFamily="34" charset="0"/>
              </a:rPr>
              <a:t>Bot Builder </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Open source</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SDK: node, C#, Python, Java, and Tooling</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Build and publish anywhere</a:t>
            </a:r>
          </a:p>
          <a:p>
            <a:pPr marL="0" indent="0" defTabSz="914225">
              <a:spcBef>
                <a:spcPts val="588"/>
              </a:spcBef>
              <a:buNone/>
              <a:defRPr/>
            </a:pPr>
            <a:r>
              <a:rPr lang="en-US" sz="2200" dirty="0">
                <a:gradFill>
                  <a:gsLst>
                    <a:gs pos="1250">
                      <a:srgbClr val="0078D7"/>
                    </a:gs>
                    <a:gs pos="100000">
                      <a:srgbClr val="0078D7"/>
                    </a:gs>
                  </a:gsLst>
                  <a:lin ang="10800000" scaled="0"/>
                </a:gradFill>
                <a:latin typeface="Segoe UI Semibold" panose="020B0702040204020203" pitchFamily="34" charset="0"/>
                <a:cs typeface="Segoe UI Semibold" panose="020B0702040204020203" pitchFamily="34" charset="0"/>
              </a:rPr>
              <a:t>Azure Bot Service</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Provision your bot, with storage and analytics</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Web app or serverless/function</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Publish to channels (Skype, Facebook, etc.), Direct Line, web chat</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ISO 27001, 27018, and PCI compliant</a:t>
            </a:r>
          </a:p>
          <a:p>
            <a:pPr marL="0" indent="0" defTabSz="914225">
              <a:spcBef>
                <a:spcPts val="588"/>
              </a:spcBef>
              <a:buNone/>
              <a:defRPr/>
            </a:pPr>
            <a:r>
              <a:rPr lang="en-US" sz="2200" dirty="0">
                <a:gradFill>
                  <a:gsLst>
                    <a:gs pos="1250">
                      <a:srgbClr val="0078D7"/>
                    </a:gs>
                    <a:gs pos="100000">
                      <a:srgbClr val="0078D7"/>
                    </a:gs>
                  </a:gsLst>
                  <a:lin ang="10800000" scaled="0"/>
                </a:gradFill>
                <a:latin typeface="Segoe UI Semibold" panose="020B0702040204020203" pitchFamily="34" charset="0"/>
                <a:cs typeface="Segoe UI Semibold" panose="020B0702040204020203" pitchFamily="34" charset="0"/>
              </a:rPr>
              <a:t>Channels</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Connect a bot built using Bot Builder or other tool, </a:t>
            </a:r>
            <a:br>
              <a:rPr lang="en-US" sz="1372" dirty="0">
                <a:gradFill>
                  <a:gsLst>
                    <a:gs pos="1250">
                      <a:srgbClr val="353535"/>
                    </a:gs>
                    <a:gs pos="100000">
                      <a:srgbClr val="353535"/>
                    </a:gs>
                  </a:gsLst>
                  <a:lin ang="10800000" scaled="0"/>
                </a:gradFill>
                <a:latin typeface="Segoe UI Semilight"/>
                <a:cs typeface="Segoe UI Light" panose="020B0502040204020203" pitchFamily="34" charset="0"/>
              </a:rPr>
            </a:b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hosted on Azure, or anywhere</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bold" panose="020B0702040204020203" pitchFamily="34" charset="0"/>
                <a:cs typeface="Segoe UI Semibold" panose="020B0702040204020203" pitchFamily="34" charset="0"/>
              </a:rPr>
              <a:t>First-party: </a:t>
            </a: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Skype, Teams… Web Chat, Direct Line</a:t>
            </a:r>
          </a:p>
          <a:p>
            <a:pPr marL="174297" lvl="1" indent="-174297" defTabSz="914225">
              <a:spcBef>
                <a:spcPts val="588"/>
              </a:spcBef>
              <a:defRPr/>
            </a:pPr>
            <a:r>
              <a:rPr lang="en-US" sz="1372" dirty="0">
                <a:gradFill>
                  <a:gsLst>
                    <a:gs pos="1250">
                      <a:srgbClr val="353535"/>
                    </a:gs>
                    <a:gs pos="100000">
                      <a:srgbClr val="353535"/>
                    </a:gs>
                  </a:gsLst>
                  <a:lin ang="10800000" scaled="0"/>
                </a:gradFill>
                <a:latin typeface="Segoe UI Semibold" panose="020B0702040204020203" pitchFamily="34" charset="0"/>
                <a:cs typeface="Segoe UI Semibold" panose="020B0702040204020203" pitchFamily="34" charset="0"/>
              </a:rPr>
              <a:t>Third-party: </a:t>
            </a: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Slack, Facebook, Twilio</a:t>
            </a:r>
          </a:p>
        </p:txBody>
      </p:sp>
      <p:sp>
        <p:nvSpPr>
          <p:cNvPr id="2" name="Rectangle 1">
            <a:extLst>
              <a:ext uri="{FF2B5EF4-FFF2-40B4-BE49-F238E27FC236}">
                <a16:creationId xmlns:a16="http://schemas.microsoft.com/office/drawing/2014/main" id="{862B7D2B-2461-4146-91CF-05808C18BC65}"/>
              </a:ext>
            </a:extLst>
          </p:cNvPr>
          <p:cNvSpPr/>
          <p:nvPr/>
        </p:nvSpPr>
        <p:spPr>
          <a:xfrm>
            <a:off x="6115087" y="1187940"/>
            <a:ext cx="5808833" cy="4723777"/>
          </a:xfrm>
          <a:prstGeom prst="rect">
            <a:avLst/>
          </a:prstGeom>
          <a:solidFill>
            <a:schemeClr val="bg1">
              <a:lumMod val="95000"/>
            </a:schemeClr>
          </a:solidFill>
          <a:ln>
            <a:noFill/>
          </a:ln>
        </p:spPr>
        <p:txBody>
          <a:bodyPr wrap="square" lIns="179285" tIns="143428" rIns="179285" bIns="143428">
            <a:noAutofit/>
          </a:bodyPr>
          <a:lstStyle/>
          <a:p>
            <a:pPr defTabSz="914225">
              <a:lnSpc>
                <a:spcPct val="90000"/>
              </a:lnSpc>
              <a:spcBef>
                <a:spcPts val="588"/>
              </a:spcBef>
              <a:defRPr/>
            </a:pPr>
            <a:r>
              <a:rPr lang="en-US" sz="3137" dirty="0">
                <a:gradFill>
                  <a:gsLst>
                    <a:gs pos="1250">
                      <a:srgbClr val="0078D7"/>
                    </a:gs>
                    <a:gs pos="100000">
                      <a:srgbClr val="0078D7"/>
                    </a:gs>
                  </a:gsLst>
                  <a:lin ang="10800000" scaled="0"/>
                </a:gradFill>
                <a:latin typeface="Segoe UI Light" panose="020B0502040204020203" pitchFamily="34" charset="0"/>
                <a:cs typeface="Segoe UI Light" panose="020B0502040204020203" pitchFamily="34" charset="0"/>
              </a:rPr>
              <a:t>Conversation/</a:t>
            </a:r>
            <a:br>
              <a:rPr lang="en-US" sz="3137" dirty="0">
                <a:gradFill>
                  <a:gsLst>
                    <a:gs pos="1250">
                      <a:srgbClr val="0078D7"/>
                    </a:gs>
                    <a:gs pos="100000">
                      <a:srgbClr val="0078D7"/>
                    </a:gs>
                  </a:gsLst>
                  <a:lin ang="10800000" scaled="0"/>
                </a:gradFill>
                <a:latin typeface="Segoe UI Light" panose="020B0502040204020203" pitchFamily="34" charset="0"/>
                <a:cs typeface="Segoe UI Light" panose="020B0502040204020203" pitchFamily="34" charset="0"/>
              </a:rPr>
            </a:br>
            <a:r>
              <a:rPr lang="en-US" sz="3137" dirty="0">
                <a:gradFill>
                  <a:gsLst>
                    <a:gs pos="1250">
                      <a:srgbClr val="0078D7"/>
                    </a:gs>
                    <a:gs pos="100000">
                      <a:srgbClr val="0078D7"/>
                    </a:gs>
                  </a:gsLst>
                  <a:lin ang="10800000" scaled="0"/>
                </a:gradFill>
                <a:latin typeface="Segoe UI Light" panose="020B0502040204020203" pitchFamily="34" charset="0"/>
                <a:cs typeface="Segoe UI Light" panose="020B0502040204020203" pitchFamily="34" charset="0"/>
              </a:rPr>
              <a:t>Bot Component </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Answer questions (e.g., </a:t>
            </a:r>
            <a:r>
              <a:rPr lang="en-US" sz="1372" dirty="0" err="1">
                <a:gradFill>
                  <a:gsLst>
                    <a:gs pos="1250">
                      <a:srgbClr val="353535"/>
                    </a:gs>
                    <a:gs pos="100000">
                      <a:srgbClr val="353535"/>
                    </a:gs>
                  </a:gsLst>
                  <a:lin ang="10800000" scaled="0"/>
                </a:gradFill>
                <a:latin typeface="Segoe UI Semilight"/>
                <a:cs typeface="Segoe UI Light" panose="020B0502040204020203" pitchFamily="34" charset="0"/>
              </a:rPr>
              <a:t>FaQ</a:t>
            </a: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 </a:t>
            </a:r>
            <a:r>
              <a:rPr lang="en-US" sz="1372" dirty="0" err="1">
                <a:gradFill>
                  <a:gsLst>
                    <a:gs pos="1250">
                      <a:srgbClr val="353535"/>
                    </a:gs>
                    <a:gs pos="100000">
                      <a:srgbClr val="353535"/>
                    </a:gs>
                  </a:gsLst>
                  <a:lin ang="10800000" scaled="0"/>
                </a:gradFill>
                <a:latin typeface="Segoe UI Semilight"/>
                <a:cs typeface="Segoe UI Light" panose="020B0502040204020203" pitchFamily="34" charset="0"/>
              </a:rPr>
              <a:t>QnA</a:t>
            </a: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Forms</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Query over custom database: Azure search</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Graphical user interface (e.g., cards and buttons): adaptive cards</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Language models: LUIS, semantic dictionary</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Spoken language: custom speech</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Real-time translation</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Spell check for language input: Bing speller </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Prebuilt domains for common content types: </a:t>
            </a:r>
            <a:br>
              <a:rPr lang="en-US" sz="1372" dirty="0">
                <a:gradFill>
                  <a:gsLst>
                    <a:gs pos="1250">
                      <a:srgbClr val="353535"/>
                    </a:gs>
                    <a:gs pos="100000">
                      <a:srgbClr val="353535"/>
                    </a:gs>
                  </a:gsLst>
                  <a:lin ang="10800000" scaled="0"/>
                </a:gradFill>
                <a:latin typeface="Segoe UI Semilight"/>
                <a:cs typeface="Segoe UI Light" panose="020B0502040204020203" pitchFamily="34" charset="0"/>
              </a:rPr>
            </a:b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Cortana Models and time, numbers, places, etc.</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Dispatch</a:t>
            </a:r>
          </a:p>
          <a:p>
            <a:pPr marL="171185" lvl="1" indent="-171185" defTabSz="914225">
              <a:lnSpc>
                <a:spcPct val="90000"/>
              </a:lnSpc>
              <a:spcBef>
                <a:spcPts val="588"/>
              </a:spcBef>
              <a:buFont typeface="Arial" panose="020B0604020202020204" pitchFamily="34" charset="0"/>
              <a:buChar char="•"/>
              <a:defRPr/>
            </a:pPr>
            <a:r>
              <a:rPr lang="en-US" sz="1372" dirty="0">
                <a:gradFill>
                  <a:gsLst>
                    <a:gs pos="1250">
                      <a:srgbClr val="353535"/>
                    </a:gs>
                    <a:gs pos="100000">
                      <a:srgbClr val="353535"/>
                    </a:gs>
                  </a:gsLst>
                  <a:lin ang="10800000" scaled="0"/>
                </a:gradFill>
                <a:latin typeface="Segoe UI Semilight"/>
                <a:cs typeface="Segoe UI Light" panose="020B0502040204020203" pitchFamily="34" charset="0"/>
              </a:rPr>
              <a:t>Ability to integrate third-party components from any other company</a:t>
            </a:r>
          </a:p>
        </p:txBody>
      </p:sp>
      <p:sp>
        <p:nvSpPr>
          <p:cNvPr id="4" name="Title 3">
            <a:extLst>
              <a:ext uri="{FF2B5EF4-FFF2-40B4-BE49-F238E27FC236}">
                <a16:creationId xmlns:a16="http://schemas.microsoft.com/office/drawing/2014/main" id="{373975CC-BAE5-4D50-8D9D-7978EB825872}"/>
              </a:ext>
            </a:extLst>
          </p:cNvPr>
          <p:cNvSpPr>
            <a:spLocks noGrp="1"/>
          </p:cNvSpPr>
          <p:nvPr>
            <p:ph type="title"/>
          </p:nvPr>
        </p:nvSpPr>
        <p:spPr/>
        <p:txBody>
          <a:bodyPr/>
          <a:lstStyle/>
          <a:p>
            <a:r>
              <a:rPr lang="en-US" dirty="0"/>
              <a:t>Conversational AI</a:t>
            </a:r>
          </a:p>
        </p:txBody>
      </p:sp>
    </p:spTree>
    <p:extLst>
      <p:ext uri="{BB962C8B-B14F-4D97-AF65-F5344CB8AC3E}">
        <p14:creationId xmlns:p14="http://schemas.microsoft.com/office/powerpoint/2010/main" val="19418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144 2.41943E-6 L 2.4432E-6 2.41943E-6 " pathEditMode="relative" rAng="0" ptsTypes="AA">
                                      <p:cBhvr>
                                        <p:cTn id="9" dur="600" fill="hold"/>
                                        <p:tgtEl>
                                          <p:spTgt spid="2"/>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3E7B-FA84-4D11-BD1B-F21E2E1DEB99}"/>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E234000C-172E-4C74-A9A7-06E3233BF00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3510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Introduction of first timers</a:t>
            </a:r>
          </a:p>
        </p:txBody>
      </p:sp>
      <p:sp>
        <p:nvSpPr>
          <p:cNvPr id="3" name="Text Placeholder 2"/>
          <p:cNvSpPr>
            <a:spLocks noGrp="1"/>
          </p:cNvSpPr>
          <p:nvPr>
            <p:ph type="body" sz="quarter" idx="10"/>
          </p:nvPr>
        </p:nvSpPr>
        <p:spPr>
          <a:xfrm>
            <a:off x="273211" y="1525982"/>
            <a:ext cx="11651870" cy="4440783"/>
          </a:xfrm>
        </p:spPr>
        <p:txBody>
          <a:bodyPr/>
          <a:lstStyle/>
          <a:p>
            <a:r>
              <a:rPr lang="en-US"/>
              <a:t>Please share your:</a:t>
            </a:r>
          </a:p>
          <a:p>
            <a:pPr marL="560241" indent="-560241">
              <a:buFont typeface="Arial" panose="020B0604020202020204" pitchFamily="34" charset="0"/>
              <a:buChar char="•"/>
            </a:pPr>
            <a:r>
              <a:rPr lang="en-US"/>
              <a:t>Name and background</a:t>
            </a:r>
          </a:p>
          <a:p>
            <a:pPr marL="560241" indent="-560241">
              <a:buFont typeface="Arial" panose="020B0604020202020204" pitchFamily="34" charset="0"/>
              <a:buChar char="•"/>
            </a:pPr>
            <a:r>
              <a:rPr lang="en-US"/>
              <a:t>Cloud experience, if any</a:t>
            </a:r>
          </a:p>
          <a:p>
            <a:r>
              <a:rPr lang="en-US" sz="3137">
                <a:solidFill>
                  <a:schemeClr val="bg1">
                    <a:lumMod val="50000"/>
                  </a:schemeClr>
                </a:solidFill>
                <a:latin typeface="+mn-lt"/>
              </a:rPr>
              <a:t>	Azure, AWS, Google, </a:t>
            </a:r>
            <a:r>
              <a:rPr lang="en-US" sz="3137" err="1">
                <a:solidFill>
                  <a:schemeClr val="bg1">
                    <a:lumMod val="50000"/>
                  </a:schemeClr>
                </a:solidFill>
                <a:latin typeface="+mn-lt"/>
              </a:rPr>
              <a:t>etc</a:t>
            </a:r>
            <a:r>
              <a:rPr lang="en-US" sz="3137">
                <a:solidFill>
                  <a:schemeClr val="bg1">
                    <a:lumMod val="50000"/>
                  </a:schemeClr>
                </a:solidFill>
                <a:latin typeface="+mn-lt"/>
              </a:rPr>
              <a:t>…</a:t>
            </a:r>
          </a:p>
          <a:p>
            <a:pPr marL="571390" indent="-571390">
              <a:buFont typeface="Arial" panose="020B0604020202020204" pitchFamily="34" charset="0"/>
              <a:buChar char="•"/>
            </a:pPr>
            <a:r>
              <a:rPr lang="en-US"/>
              <a:t>What are your expectations being here</a:t>
            </a:r>
          </a:p>
          <a:p>
            <a:r>
              <a:rPr lang="en-US" sz="3137">
                <a:solidFill>
                  <a:schemeClr val="bg1">
                    <a:lumMod val="50000"/>
                  </a:schemeClr>
                </a:solidFill>
                <a:latin typeface="+mn-lt"/>
              </a:rPr>
              <a:t>	i.e., how can this group help you?</a:t>
            </a:r>
          </a:p>
          <a:p>
            <a:pPr marL="571390" indent="-571390">
              <a:buFont typeface="Arial" panose="020B0604020202020204" pitchFamily="34" charset="0"/>
              <a:buChar char="•"/>
            </a:pPr>
            <a:r>
              <a:rPr lang="en-US"/>
              <a:t>Fun fact</a:t>
            </a: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4</a:t>
            </a:fld>
            <a:endParaRPr lang="en-IN">
              <a:solidFill>
                <a:srgbClr val="505050"/>
              </a:solidFill>
              <a:latin typeface="Segoe UI"/>
            </a:endParaRPr>
          </a:p>
        </p:txBody>
      </p:sp>
    </p:spTree>
    <p:extLst>
      <p:ext uri="{BB962C8B-B14F-4D97-AF65-F5344CB8AC3E}">
        <p14:creationId xmlns:p14="http://schemas.microsoft.com/office/powerpoint/2010/main" val="37987659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328A-22E0-49FE-AE71-D73BB1F54BE8}"/>
              </a:ext>
            </a:extLst>
          </p:cNvPr>
          <p:cNvSpPr>
            <a:spLocks noGrp="1"/>
          </p:cNvSpPr>
          <p:nvPr>
            <p:ph type="title"/>
          </p:nvPr>
        </p:nvSpPr>
        <p:spPr>
          <a:xfrm>
            <a:off x="838200" y="365560"/>
            <a:ext cx="10515600" cy="1325375"/>
          </a:xfrm>
        </p:spPr>
        <p:txBody>
          <a:bodyPr vert="horz" wrap="square" lIns="89642" tIns="44821" rIns="89642" bIns="44821" rtlCol="0" anchor="ctr">
            <a:normAutofit/>
          </a:bodyPr>
          <a:lstStyle/>
          <a:p>
            <a:pPr defTabSz="896386"/>
            <a:r>
              <a:rPr lang="en-US" sz="4313" dirty="0">
                <a:solidFill>
                  <a:schemeClr val="tx1"/>
                </a:solidFill>
                <a:ea typeface="+mj-ea"/>
                <a:cs typeface="+mj-cs"/>
              </a:rPr>
              <a:t>Learning Goals</a:t>
            </a:r>
          </a:p>
        </p:txBody>
      </p:sp>
      <p:graphicFrame>
        <p:nvGraphicFramePr>
          <p:cNvPr id="10" name="Text Placeholder 4">
            <a:extLst>
              <a:ext uri="{FF2B5EF4-FFF2-40B4-BE49-F238E27FC236}">
                <a16:creationId xmlns:a16="http://schemas.microsoft.com/office/drawing/2014/main" id="{7D71193E-AAC8-4349-99A8-C832135DD9DD}"/>
              </a:ext>
            </a:extLst>
          </p:cNvPr>
          <p:cNvGraphicFramePr/>
          <p:nvPr>
            <p:extLst/>
          </p:nvPr>
        </p:nvGraphicFramePr>
        <p:xfrm>
          <a:off x="838200" y="1825852"/>
          <a:ext cx="10515600"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97452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p>
        </p:txBody>
      </p:sp>
      <p:sp>
        <p:nvSpPr>
          <p:cNvPr id="3" name="Text Placeholder 2"/>
          <p:cNvSpPr>
            <a:spLocks noGrp="1"/>
          </p:cNvSpPr>
          <p:nvPr>
            <p:ph type="body" sz="quarter" idx="10"/>
          </p:nvPr>
        </p:nvSpPr>
        <p:spPr>
          <a:xfrm>
            <a:off x="174260" y="1149845"/>
            <a:ext cx="12017740" cy="6357574"/>
          </a:xfrm>
        </p:spPr>
        <p:txBody>
          <a:bodyPr/>
          <a:lstStyle/>
          <a:p>
            <a:r>
              <a:rPr lang="en-US" sz="3600" dirty="0"/>
              <a:t>User Groups</a:t>
            </a:r>
          </a:p>
          <a:p>
            <a:pPr marL="560241" lvl="1" indent="-560241">
              <a:buFont typeface="Arial" panose="020B0604020202020204" pitchFamily="34" charset="0"/>
              <a:buChar char="•"/>
            </a:pPr>
            <a:r>
              <a:rPr lang="en-US" sz="3200" dirty="0">
                <a:latin typeface="+mj-lt"/>
              </a:rPr>
              <a:t>November – Community Lightning Talks</a:t>
            </a:r>
          </a:p>
          <a:p>
            <a:pPr marL="560241" lvl="1" indent="-560241">
              <a:buFont typeface="Arial" panose="020B0604020202020204" pitchFamily="34" charset="0"/>
              <a:buChar char="•"/>
            </a:pPr>
            <a:r>
              <a:rPr lang="en-US" sz="3200" dirty="0">
                <a:latin typeface="+mj-lt"/>
              </a:rPr>
              <a:t>December – IOT – led by Applied Cloud Systems</a:t>
            </a:r>
          </a:p>
          <a:p>
            <a:pPr marL="560241" lvl="1" indent="-560241">
              <a:buFont typeface="Arial" panose="020B0604020202020204" pitchFamily="34" charset="0"/>
              <a:buChar char="•"/>
            </a:pPr>
            <a:r>
              <a:rPr lang="en-US" sz="3200" dirty="0">
                <a:latin typeface="+mj-lt"/>
              </a:rPr>
              <a:t>January – Community Case Study – Paychex</a:t>
            </a:r>
          </a:p>
          <a:p>
            <a:pPr marL="560241" lvl="1" indent="-560241">
              <a:buFont typeface="Arial" panose="020B0604020202020204" pitchFamily="34" charset="0"/>
              <a:buChar char="•"/>
            </a:pPr>
            <a:r>
              <a:rPr lang="en-US" sz="3200" dirty="0">
                <a:latin typeface="+mj-lt"/>
              </a:rPr>
              <a:t>February - Azure Security for the CISO</a:t>
            </a:r>
          </a:p>
          <a:p>
            <a:pPr marL="560241" lvl="1" indent="-560241">
              <a:buFont typeface="Arial" panose="020B0604020202020204" pitchFamily="34" charset="0"/>
              <a:buChar char="•"/>
            </a:pPr>
            <a:r>
              <a:rPr lang="en-US" sz="3200" dirty="0">
                <a:latin typeface="+mj-lt"/>
              </a:rPr>
              <a:t>March – Community Case Study - LinkedIn</a:t>
            </a:r>
          </a:p>
          <a:p>
            <a:pPr marL="560241" indent="-560241">
              <a:buFont typeface="Arial" panose="020B0604020202020204" pitchFamily="34" charset="0"/>
              <a:buChar char="•"/>
            </a:pPr>
            <a:endParaRPr lang="en-US" sz="3600" dirty="0"/>
          </a:p>
          <a:p>
            <a:r>
              <a:rPr lang="en-US" sz="3600" dirty="0"/>
              <a:t>Other notable events</a:t>
            </a:r>
          </a:p>
          <a:p>
            <a:pPr marL="560241" indent="-560241">
              <a:buFont typeface="Arial" panose="020B0604020202020204" pitchFamily="34" charset="0"/>
              <a:buChar char="•"/>
            </a:pPr>
            <a:r>
              <a:rPr lang="en-US" sz="3200" dirty="0"/>
              <a:t>Nov 14</a:t>
            </a:r>
            <a:r>
              <a:rPr lang="en-US" sz="3200" baseline="30000" dirty="0"/>
              <a:t>th </a:t>
            </a:r>
            <a:r>
              <a:rPr lang="en-US" sz="3200" dirty="0"/>
              <a:t>– Core Enablement Focus Group, NEED YOUR INPUT</a:t>
            </a:r>
          </a:p>
          <a:p>
            <a:pPr marL="560241" indent="-560241">
              <a:buFont typeface="Arial" panose="020B0604020202020204" pitchFamily="34" charset="0"/>
              <a:buChar char="•"/>
            </a:pPr>
            <a:r>
              <a:rPr lang="en-US" sz="3200" dirty="0"/>
              <a:t>Hackathons and/or Training</a:t>
            </a:r>
            <a:endParaRPr lang="en-US" sz="3600" dirty="0"/>
          </a:p>
          <a:p>
            <a:endParaRPr lang="en-US" sz="3921" dirty="0"/>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5</a:t>
            </a:fld>
            <a:endParaRPr lang="en-IN">
              <a:solidFill>
                <a:srgbClr val="505050"/>
              </a:solidFill>
              <a:latin typeface="Segoe UI"/>
            </a:endParaRPr>
          </a:p>
        </p:txBody>
      </p:sp>
    </p:spTree>
    <p:extLst>
      <p:ext uri="{BB962C8B-B14F-4D97-AF65-F5344CB8AC3E}">
        <p14:creationId xmlns:p14="http://schemas.microsoft.com/office/powerpoint/2010/main" val="2813193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E9856-D99B-4AB5-8751-5302B18C8C7E}"/>
              </a:ext>
            </a:extLst>
          </p:cNvPr>
          <p:cNvSpPr/>
          <p:nvPr/>
        </p:nvSpPr>
        <p:spPr>
          <a:xfrm>
            <a:off x="351244" y="246847"/>
            <a:ext cx="8135364" cy="720095"/>
          </a:xfrm>
          <a:prstGeom prst="rect">
            <a:avLst/>
          </a:prstGeom>
        </p:spPr>
        <p:txBody>
          <a:bodyPr wrap="square">
            <a:spAutoFit/>
          </a:bodyPr>
          <a:lstStyle/>
          <a:p>
            <a:pPr defTabSz="914225" fontAlgn="base">
              <a:defRPr/>
            </a:pPr>
            <a:r>
              <a:rPr lang="en-US" sz="4000">
                <a:solidFill>
                  <a:srgbClr val="0072C6"/>
                </a:solidFill>
                <a:latin typeface="Segoe UI Light" panose="020B0502040204020203" pitchFamily="34" charset="0"/>
              </a:rPr>
              <a:t>Azure Training and Certification</a:t>
            </a:r>
          </a:p>
        </p:txBody>
      </p:sp>
      <p:sp>
        <p:nvSpPr>
          <p:cNvPr id="3" name="TextBox 2">
            <a:extLst>
              <a:ext uri="{FF2B5EF4-FFF2-40B4-BE49-F238E27FC236}">
                <a16:creationId xmlns:a16="http://schemas.microsoft.com/office/drawing/2014/main" id="{07930ED2-0584-4EB4-80FC-175DA66F391B}"/>
              </a:ext>
            </a:extLst>
          </p:cNvPr>
          <p:cNvSpPr txBox="1"/>
          <p:nvPr/>
        </p:nvSpPr>
        <p:spPr>
          <a:xfrm>
            <a:off x="215153" y="966942"/>
            <a:ext cx="10727617" cy="769441"/>
          </a:xfrm>
          <a:prstGeom prst="rect">
            <a:avLst/>
          </a:prstGeom>
          <a:noFill/>
        </p:spPr>
        <p:txBody>
          <a:bodyPr wrap="none" rtlCol="0">
            <a:spAutoFit/>
          </a:bodyPr>
          <a:lstStyle/>
          <a:p>
            <a:pPr defTabSz="914225">
              <a:defRPr/>
            </a:pPr>
            <a:r>
              <a:rPr lang="en-US" sz="2000" dirty="0">
                <a:solidFill>
                  <a:srgbClr val="000000"/>
                </a:solidFill>
                <a:latin typeface="Segoe UI"/>
              </a:rPr>
              <a:t>New Azure Certification </a:t>
            </a:r>
            <a:r>
              <a:rPr lang="en-US" sz="2000" dirty="0">
                <a:solidFill>
                  <a:srgbClr val="000000"/>
                </a:solidFill>
              </a:rPr>
              <a:t>Exams:  </a:t>
            </a:r>
            <a:r>
              <a:rPr lang="en-US" sz="2000" dirty="0">
                <a:solidFill>
                  <a:srgbClr val="000000"/>
                </a:solidFill>
                <a:hlinkClick r:id="rId3"/>
              </a:rPr>
              <a:t>https://www.microsoft.com/en-us/learning/azure-exams.aspx</a:t>
            </a:r>
            <a:endParaRPr lang="en-US" sz="2000" dirty="0">
              <a:solidFill>
                <a:srgbClr val="000000"/>
              </a:solidFill>
            </a:endParaRPr>
          </a:p>
          <a:p>
            <a:pPr defTabSz="914225">
              <a:defRPr/>
            </a:pPr>
            <a:r>
              <a:rPr lang="en-US" sz="2400" b="1" dirty="0">
                <a:solidFill>
                  <a:srgbClr val="000000"/>
                </a:solidFill>
                <a:latin typeface="Segoe UI"/>
              </a:rPr>
              <a:t> </a:t>
            </a:r>
            <a:endParaRPr lang="en-US" sz="2400" dirty="0">
              <a:solidFill>
                <a:srgbClr val="000000"/>
              </a:solidFill>
              <a:latin typeface="Segoe UI"/>
            </a:endParaRPr>
          </a:p>
        </p:txBody>
      </p:sp>
      <p:pic>
        <p:nvPicPr>
          <p:cNvPr id="4" name="Picture 3">
            <a:extLst>
              <a:ext uri="{FF2B5EF4-FFF2-40B4-BE49-F238E27FC236}">
                <a16:creationId xmlns:a16="http://schemas.microsoft.com/office/drawing/2014/main" id="{5952675C-B71F-4B55-9E5D-C1E78756E243}"/>
              </a:ext>
            </a:extLst>
          </p:cNvPr>
          <p:cNvPicPr>
            <a:picLocks noChangeAspect="1"/>
          </p:cNvPicPr>
          <p:nvPr/>
        </p:nvPicPr>
        <p:blipFill>
          <a:blip r:embed="rId4"/>
          <a:stretch>
            <a:fillRect/>
          </a:stretch>
        </p:blipFill>
        <p:spPr>
          <a:xfrm>
            <a:off x="1467741" y="1381773"/>
            <a:ext cx="8716596" cy="5350291"/>
          </a:xfrm>
          <a:prstGeom prst="rect">
            <a:avLst/>
          </a:prstGeom>
        </p:spPr>
      </p:pic>
      <p:sp>
        <p:nvSpPr>
          <p:cNvPr id="6" name="Arrow: Right 5">
            <a:extLst>
              <a:ext uri="{FF2B5EF4-FFF2-40B4-BE49-F238E27FC236}">
                <a16:creationId xmlns:a16="http://schemas.microsoft.com/office/drawing/2014/main" id="{DF10DEFD-53E2-4875-A52C-A9A3B4222936}"/>
              </a:ext>
            </a:extLst>
          </p:cNvPr>
          <p:cNvSpPr/>
          <p:nvPr/>
        </p:nvSpPr>
        <p:spPr bwMode="auto">
          <a:xfrm>
            <a:off x="147676" y="3356450"/>
            <a:ext cx="1188173" cy="43256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3B7306B-2D59-4446-A8FA-FF30F4E35AAC}"/>
              </a:ext>
            </a:extLst>
          </p:cNvPr>
          <p:cNvSpPr/>
          <p:nvPr/>
        </p:nvSpPr>
        <p:spPr bwMode="auto">
          <a:xfrm>
            <a:off x="1379813" y="3131957"/>
            <a:ext cx="2294213" cy="88154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9532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Staying Current</a:t>
            </a:r>
          </a:p>
        </p:txBody>
      </p:sp>
      <p:sp>
        <p:nvSpPr>
          <p:cNvPr id="3" name="Text Placeholder 2"/>
          <p:cNvSpPr>
            <a:spLocks noGrp="1"/>
          </p:cNvSpPr>
          <p:nvPr>
            <p:ph type="body" sz="quarter" idx="10"/>
          </p:nvPr>
        </p:nvSpPr>
        <p:spPr>
          <a:xfrm>
            <a:off x="269241" y="1738105"/>
            <a:ext cx="11651870" cy="3224721"/>
          </a:xfrm>
        </p:spPr>
        <p:txBody>
          <a:bodyPr vert="horz" wrap="square" lIns="146284" tIns="91427" rIns="146284" bIns="91427" rtlCol="0" anchor="t">
            <a:spAutoFit/>
          </a:bodyPr>
          <a:lstStyle/>
          <a:p>
            <a:pPr lvl="1"/>
            <a:r>
              <a:rPr lang="en-US" sz="5399"/>
              <a:t>	</a:t>
            </a:r>
            <a:r>
              <a:rPr lang="en-US" sz="5399">
                <a:latin typeface="+mj-lt"/>
              </a:rPr>
              <a:t>azure.com/</a:t>
            </a:r>
            <a:r>
              <a:rPr lang="en-US" sz="5399" b="1">
                <a:solidFill>
                  <a:schemeClr val="tx2"/>
                </a:solidFill>
              </a:rPr>
              <a:t>updates</a:t>
            </a:r>
          </a:p>
          <a:p>
            <a:pPr lvl="1"/>
            <a:r>
              <a:rPr lang="en-US" sz="5399"/>
              <a:t>	</a:t>
            </a:r>
            <a:r>
              <a:rPr lang="en-US" sz="5399">
                <a:latin typeface="+mj-lt"/>
              </a:rPr>
              <a:t>azure.com/</a:t>
            </a:r>
            <a:r>
              <a:rPr lang="en-US" sz="5399" b="1">
                <a:solidFill>
                  <a:schemeClr val="tx2"/>
                </a:solidFill>
              </a:rPr>
              <a:t>blog</a:t>
            </a:r>
          </a:p>
          <a:p>
            <a:pPr lvl="1"/>
            <a:r>
              <a:rPr lang="en-US" sz="5399"/>
              <a:t>	</a:t>
            </a:r>
            <a:r>
              <a:rPr lang="en-US" sz="5399">
                <a:latin typeface="+mj-lt"/>
              </a:rPr>
              <a:t>azure.com/</a:t>
            </a:r>
            <a:r>
              <a:rPr lang="en-US" sz="5399" b="1">
                <a:solidFill>
                  <a:schemeClr val="tx2"/>
                </a:solidFill>
              </a:rPr>
              <a:t>roadmap</a:t>
            </a:r>
          </a:p>
          <a:p>
            <a:r>
              <a:rPr lang="en-US" sz="2745"/>
              <a:t>	</a:t>
            </a:r>
            <a:endParaRPr lang="en-US" sz="5399" b="1">
              <a:solidFill>
                <a:schemeClr val="tx2"/>
              </a:solidFill>
              <a:latin typeface="+mn-lt"/>
              <a:cs typeface="Segoe UI Light"/>
            </a:endParaRP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7</a:t>
            </a:fld>
            <a:endParaRPr lang="en-IN">
              <a:solidFill>
                <a:srgbClr val="505050"/>
              </a:solidFill>
              <a:latin typeface="Segoe UI"/>
            </a:endParaRPr>
          </a:p>
        </p:txBody>
      </p:sp>
    </p:spTree>
    <p:extLst>
      <p:ext uri="{BB962C8B-B14F-4D97-AF65-F5344CB8AC3E}">
        <p14:creationId xmlns:p14="http://schemas.microsoft.com/office/powerpoint/2010/main" val="12279268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9281-F659-423D-ABD4-3A3E7466CE6C}"/>
              </a:ext>
            </a:extLst>
          </p:cNvPr>
          <p:cNvSpPr>
            <a:spLocks noGrp="1"/>
          </p:cNvSpPr>
          <p:nvPr>
            <p:ph type="title"/>
          </p:nvPr>
        </p:nvSpPr>
        <p:spPr/>
        <p:txBody>
          <a:bodyPr/>
          <a:lstStyle/>
          <a:p>
            <a:r>
              <a:rPr lang="en-US" sz="4400">
                <a:solidFill>
                  <a:srgbClr val="0072C6"/>
                </a:solidFill>
                <a:latin typeface="Segoe UI Light" panose="020B0502040204020203" pitchFamily="34" charset="0"/>
                <a:cs typeface="+mn-cs"/>
              </a:rPr>
              <a:t>Notable updates</a:t>
            </a:r>
          </a:p>
        </p:txBody>
      </p:sp>
      <p:sp>
        <p:nvSpPr>
          <p:cNvPr id="4" name="Slide Number Placeholder 3">
            <a:extLst>
              <a:ext uri="{FF2B5EF4-FFF2-40B4-BE49-F238E27FC236}">
                <a16:creationId xmlns:a16="http://schemas.microsoft.com/office/drawing/2014/main" id="{2B70E61B-02E9-4DE9-8B4B-B416FAD2EE51}"/>
              </a:ext>
            </a:extLst>
          </p:cNvPr>
          <p:cNvSpPr>
            <a:spLocks noGrp="1"/>
          </p:cNvSpPr>
          <p:nvPr>
            <p:ph type="sldNum" sz="quarter" idx="4"/>
          </p:nvPr>
        </p:nvSpPr>
        <p:spPr/>
        <p:txBody>
          <a:bodyPr/>
          <a:lstStyle/>
          <a:p>
            <a:fld id="{181750B2-C378-4896-80E6-341FDC8E0FED}" type="slidenum">
              <a:rPr lang="en-IN" smtClean="0">
                <a:solidFill>
                  <a:srgbClr val="505050"/>
                </a:solidFill>
              </a:rPr>
              <a:pPr/>
              <a:t>8</a:t>
            </a:fld>
            <a:endParaRPr lang="en-IN">
              <a:solidFill>
                <a:srgbClr val="505050"/>
              </a:solidFill>
            </a:endParaRPr>
          </a:p>
        </p:txBody>
      </p:sp>
      <p:pic>
        <p:nvPicPr>
          <p:cNvPr id="5" name="Picture 4">
            <a:extLst>
              <a:ext uri="{FF2B5EF4-FFF2-40B4-BE49-F238E27FC236}">
                <a16:creationId xmlns:a16="http://schemas.microsoft.com/office/drawing/2014/main" id="{90B6C62E-3B34-4982-B5D0-7A0170EE31C8}"/>
              </a:ext>
            </a:extLst>
          </p:cNvPr>
          <p:cNvPicPr>
            <a:picLocks noChangeAspect="1"/>
          </p:cNvPicPr>
          <p:nvPr/>
        </p:nvPicPr>
        <p:blipFill>
          <a:blip r:embed="rId2"/>
          <a:stretch>
            <a:fillRect/>
          </a:stretch>
        </p:blipFill>
        <p:spPr>
          <a:xfrm>
            <a:off x="-77873" y="-43804"/>
            <a:ext cx="12269872" cy="6901803"/>
          </a:xfrm>
          <a:prstGeom prst="rect">
            <a:avLst/>
          </a:prstGeom>
        </p:spPr>
      </p:pic>
    </p:spTree>
    <p:extLst>
      <p:ext uri="{BB962C8B-B14F-4D97-AF65-F5344CB8AC3E}">
        <p14:creationId xmlns:p14="http://schemas.microsoft.com/office/powerpoint/2010/main" val="36182078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9281-F659-423D-ABD4-3A3E7466CE6C}"/>
              </a:ext>
            </a:extLst>
          </p:cNvPr>
          <p:cNvSpPr>
            <a:spLocks noGrp="1"/>
          </p:cNvSpPr>
          <p:nvPr>
            <p:ph type="title"/>
          </p:nvPr>
        </p:nvSpPr>
        <p:spPr/>
        <p:txBody>
          <a:bodyPr/>
          <a:lstStyle/>
          <a:p>
            <a:r>
              <a:rPr lang="en-US" sz="4400">
                <a:solidFill>
                  <a:srgbClr val="0072C6"/>
                </a:solidFill>
                <a:latin typeface="Segoe UI Light" panose="020B0502040204020203" pitchFamily="34" charset="0"/>
                <a:cs typeface="+mn-cs"/>
              </a:rPr>
              <a:t>Notable updates</a:t>
            </a:r>
          </a:p>
        </p:txBody>
      </p:sp>
      <p:sp>
        <p:nvSpPr>
          <p:cNvPr id="4" name="Slide Number Placeholder 3">
            <a:extLst>
              <a:ext uri="{FF2B5EF4-FFF2-40B4-BE49-F238E27FC236}">
                <a16:creationId xmlns:a16="http://schemas.microsoft.com/office/drawing/2014/main" id="{2B70E61B-02E9-4DE9-8B4B-B416FAD2EE51}"/>
              </a:ext>
            </a:extLst>
          </p:cNvPr>
          <p:cNvSpPr>
            <a:spLocks noGrp="1"/>
          </p:cNvSpPr>
          <p:nvPr>
            <p:ph type="sldNum" sz="quarter" idx="4"/>
          </p:nvPr>
        </p:nvSpPr>
        <p:spPr/>
        <p:txBody>
          <a:bodyPr/>
          <a:lstStyle/>
          <a:p>
            <a:fld id="{181750B2-C378-4896-80E6-341FDC8E0FED}" type="slidenum">
              <a:rPr lang="en-IN" smtClean="0">
                <a:solidFill>
                  <a:srgbClr val="505050"/>
                </a:solidFill>
              </a:rPr>
              <a:pPr/>
              <a:t>9</a:t>
            </a:fld>
            <a:endParaRPr lang="en-IN">
              <a:solidFill>
                <a:srgbClr val="505050"/>
              </a:solidFill>
            </a:endParaRPr>
          </a:p>
        </p:txBody>
      </p:sp>
      <p:pic>
        <p:nvPicPr>
          <p:cNvPr id="3" name="Picture 2">
            <a:extLst>
              <a:ext uri="{FF2B5EF4-FFF2-40B4-BE49-F238E27FC236}">
                <a16:creationId xmlns:a16="http://schemas.microsoft.com/office/drawing/2014/main" id="{C691BB78-D257-43BD-99DC-2FA22A57488B}"/>
              </a:ext>
            </a:extLst>
          </p:cNvPr>
          <p:cNvPicPr>
            <a:picLocks noChangeAspect="1"/>
          </p:cNvPicPr>
          <p:nvPr/>
        </p:nvPicPr>
        <p:blipFill>
          <a:blip r:embed="rId2"/>
          <a:stretch>
            <a:fillRect/>
          </a:stretch>
        </p:blipFill>
        <p:spPr>
          <a:xfrm>
            <a:off x="-1" y="-1"/>
            <a:ext cx="12192001" cy="6858001"/>
          </a:xfrm>
          <a:prstGeom prst="rect">
            <a:avLst/>
          </a:prstGeom>
        </p:spPr>
      </p:pic>
    </p:spTree>
    <p:extLst>
      <p:ext uri="{BB962C8B-B14F-4D97-AF65-F5344CB8AC3E}">
        <p14:creationId xmlns:p14="http://schemas.microsoft.com/office/powerpoint/2010/main" val="32655978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2.xml><?xml version="1.0" encoding="utf-8"?>
<a:theme xmlns:a="http://schemas.openxmlformats.org/drawingml/2006/main" name="1_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4.xml><?xml version="1.0" encoding="utf-8"?>
<a:theme xmlns:a="http://schemas.openxmlformats.org/drawingml/2006/main" name="1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DCIM309-DRAFT" id="{67CF157C-4C1C-44BF-9941-CFBB96743620}" vid="{2AD3B8AC-72A9-4203-B6E2-558D3D11B320}"/>
    </a:ext>
  </a:extLst>
</a:theme>
</file>

<file path=ppt/theme/theme5.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6.xml><?xml version="1.0" encoding="utf-8"?>
<a:theme xmlns:a="http://schemas.openxmlformats.org/drawingml/2006/main" name="1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potx" id="{17387F48-ACC9-43B9-A599-1D0BE16E2BC7}" vid="{1CB9AB92-8739-4359-8EE2-25BF8CA2E84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1377</Words>
  <Application>Microsoft Office PowerPoint</Application>
  <PresentationFormat>Widescreen</PresentationFormat>
  <Paragraphs>273</Paragraphs>
  <Slides>41</Slides>
  <Notes>29</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41</vt:i4>
      </vt:variant>
    </vt:vector>
  </HeadingPairs>
  <TitlesOfParts>
    <vt:vector size="59" baseType="lpstr">
      <vt:lpstr>Arial</vt:lpstr>
      <vt:lpstr>Calibri</vt:lpstr>
      <vt:lpstr>Comic Sans MS</vt:lpstr>
      <vt:lpstr>Consolas</vt:lpstr>
      <vt:lpstr>Segoe</vt:lpstr>
      <vt:lpstr>Segoe MDL2 Assets</vt:lpstr>
      <vt:lpstr>Segoe UI</vt:lpstr>
      <vt:lpstr>Segoe UI Light</vt:lpstr>
      <vt:lpstr>Segoe UI Semibold</vt:lpstr>
      <vt:lpstr>Segoe UI Semilight</vt:lpstr>
      <vt:lpstr>Wingdings</vt:lpstr>
      <vt:lpstr>5-50173_Microsoft_Ready_Light_Template</vt:lpstr>
      <vt:lpstr>1_ISV temp</vt:lpstr>
      <vt:lpstr>8_WHITE TEMPLATE</vt:lpstr>
      <vt:lpstr>1_SharePoint Template 2012 - White Background</vt:lpstr>
      <vt:lpstr>WHITE TEMPLATE</vt:lpstr>
      <vt:lpstr>1_COLOR TEMPLATE</vt:lpstr>
      <vt:lpstr>think-cell Slide</vt:lpstr>
      <vt:lpstr>Chatbots</vt:lpstr>
      <vt:lpstr>Agenda</vt:lpstr>
      <vt:lpstr>Rochester User Group Charter</vt:lpstr>
      <vt:lpstr>Introduction of first timers</vt:lpstr>
      <vt:lpstr>Upcoming Events</vt:lpstr>
      <vt:lpstr>PowerPoint Presentation</vt:lpstr>
      <vt:lpstr>Staying Current</vt:lpstr>
      <vt:lpstr>Notable updates</vt:lpstr>
      <vt:lpstr>Notable updates</vt:lpstr>
      <vt:lpstr>Chat Bots A more personal computing experience</vt:lpstr>
      <vt:lpstr>Learning Goals</vt:lpstr>
      <vt:lpstr>What is a bot?</vt:lpstr>
      <vt:lpstr>What is a bot? </vt:lpstr>
      <vt:lpstr>PowerPoint Presentation</vt:lpstr>
      <vt:lpstr>PowerPoint Presentation</vt:lpstr>
      <vt:lpstr>Why are chat bots important?  </vt:lpstr>
      <vt:lpstr>Why are chat bots important?  </vt:lpstr>
      <vt:lpstr>Examples of Conversational Apps</vt:lpstr>
      <vt:lpstr> Microsoft Bot Framework </vt:lpstr>
      <vt:lpstr>DEVELOPMENT ENVIRONMENT Microsoft Bot Framework </vt:lpstr>
      <vt:lpstr>BotBuilder SDK</vt:lpstr>
      <vt:lpstr>Open Source on Git Hub </vt:lpstr>
      <vt:lpstr>Bot Framework Emulator</vt:lpstr>
      <vt:lpstr>Lots of Samples!</vt:lpstr>
      <vt:lpstr>26 use cases covered</vt:lpstr>
      <vt:lpstr>Automation tools</vt:lpstr>
      <vt:lpstr>DEVELOPMENT ENVIRONMENT Microsoft Bot Framework </vt:lpstr>
      <vt:lpstr>Add channels to your bot</vt:lpstr>
      <vt:lpstr>Register channel</vt:lpstr>
      <vt:lpstr>Manage channels and view health</vt:lpstr>
      <vt:lpstr>DEVELOPMENT ENVIRONMENT Microsoft Bot Framework </vt:lpstr>
      <vt:lpstr>BREADTH Conversational AI tools </vt:lpstr>
      <vt:lpstr>BREADTH Language Understanding (LUIS)</vt:lpstr>
      <vt:lpstr>DEVELOPMENT ENVIRONMENT Microsoft Bot Framework </vt:lpstr>
      <vt:lpstr>UX SUPPORT Channels</vt:lpstr>
      <vt:lpstr>UX SUPPORT Adaptive cards</vt:lpstr>
      <vt:lpstr>DEVELOPMENT ENVIRONMENT Microsoft Bot Framework </vt:lpstr>
      <vt:lpstr>Conversational AI</vt:lpstr>
      <vt:lpstr>Demo</vt:lpstr>
      <vt:lpstr>Learning Goals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2019-04-04T20:41:13Z</dcterms:modified>
</cp:coreProperties>
</file>